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3" r:id="rId2"/>
  </p:sldMasterIdLst>
  <p:notesMasterIdLst>
    <p:notesMasterId r:id="rId33"/>
  </p:notesMasterIdLst>
  <p:sldIdLst>
    <p:sldId id="295" r:id="rId3"/>
    <p:sldId id="279" r:id="rId4"/>
    <p:sldId id="378" r:id="rId5"/>
    <p:sldId id="324" r:id="rId6"/>
    <p:sldId id="344" r:id="rId7"/>
    <p:sldId id="382" r:id="rId8"/>
    <p:sldId id="380" r:id="rId9"/>
    <p:sldId id="379" r:id="rId10"/>
    <p:sldId id="387" r:id="rId11"/>
    <p:sldId id="385" r:id="rId12"/>
    <p:sldId id="383" r:id="rId13"/>
    <p:sldId id="386" r:id="rId14"/>
    <p:sldId id="381" r:id="rId15"/>
    <p:sldId id="363" r:id="rId16"/>
    <p:sldId id="364" r:id="rId17"/>
    <p:sldId id="365" r:id="rId18"/>
    <p:sldId id="366" r:id="rId19"/>
    <p:sldId id="368" r:id="rId20"/>
    <p:sldId id="370" r:id="rId21"/>
    <p:sldId id="367" r:id="rId22"/>
    <p:sldId id="369" r:id="rId23"/>
    <p:sldId id="328" r:id="rId24"/>
    <p:sldId id="371" r:id="rId25"/>
    <p:sldId id="372" r:id="rId26"/>
    <p:sldId id="373" r:id="rId27"/>
    <p:sldId id="374" r:id="rId28"/>
    <p:sldId id="375" r:id="rId29"/>
    <p:sldId id="377" r:id="rId30"/>
    <p:sldId id="376" r:id="rId31"/>
    <p:sldId id="318"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174C334-9DB5-C658-B608-5401B57ED803}" name="Tô Đức Khánh" initials="KT" userId="S::tdkhanh@mso.hcmus.edu.vn::63f1ca3e-aa8b-4194-bbd2-a5ca4416138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6F44D2-D1A5-93A9-CCD5-B5C29CD5827C}" v="35" dt="2024-10-27T12:41:58.6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microsoft.com/office/2015/10/relationships/revisionInfo" Target="revisionInfo.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40" Type="http://schemas.microsoft.com/office/2018/10/relationships/authors" Targe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716f111210b5f8d2d66980a9e70ae9d4cc6d2c2bba71e05056afccd7925506e7::" providerId="AD" clId="Web-{DA44AA1C-2DA3-D0AB-9614-9BB731762815}"/>
    <pc:docChg chg="addSld modSld">
      <pc:chgData name="Guest User" userId="S::urn:spo:anon#716f111210b5f8d2d66980a9e70ae9d4cc6d2c2bba71e05056afccd7925506e7::" providerId="AD" clId="Web-{DA44AA1C-2DA3-D0AB-9614-9BB731762815}" dt="2024-10-16T15:44:48.783" v="138" actId="1076"/>
      <pc:docMkLst>
        <pc:docMk/>
      </pc:docMkLst>
      <pc:sldChg chg="modSp">
        <pc:chgData name="Guest User" userId="S::urn:spo:anon#716f111210b5f8d2d66980a9e70ae9d4cc6d2c2bba71e05056afccd7925506e7::" providerId="AD" clId="Web-{DA44AA1C-2DA3-D0AB-9614-9BB731762815}" dt="2024-10-16T15:44:48.783" v="138" actId="1076"/>
        <pc:sldMkLst>
          <pc:docMk/>
          <pc:sldMk cId="491886349" sldId="350"/>
        </pc:sldMkLst>
      </pc:sldChg>
      <pc:sldChg chg="modSp">
        <pc:chgData name="Guest User" userId="S::urn:spo:anon#716f111210b5f8d2d66980a9e70ae9d4cc6d2c2bba71e05056afccd7925506e7::" providerId="AD" clId="Web-{DA44AA1C-2DA3-D0AB-9614-9BB731762815}" dt="2024-10-16T15:44:36.736" v="137" actId="1076"/>
        <pc:sldMkLst>
          <pc:docMk/>
          <pc:sldMk cId="2044672545" sldId="353"/>
        </pc:sldMkLst>
      </pc:sldChg>
      <pc:sldChg chg="modSp">
        <pc:chgData name="Guest User" userId="S::urn:spo:anon#716f111210b5f8d2d66980a9e70ae9d4cc6d2c2bba71e05056afccd7925506e7::" providerId="AD" clId="Web-{DA44AA1C-2DA3-D0AB-9614-9BB731762815}" dt="2024-10-16T15:24:42.584" v="1" actId="20577"/>
        <pc:sldMkLst>
          <pc:docMk/>
          <pc:sldMk cId="2510886090" sldId="359"/>
        </pc:sldMkLst>
      </pc:sldChg>
      <pc:sldChg chg="addSp delSp modSp add replId">
        <pc:chgData name="Guest User" userId="S::urn:spo:anon#716f111210b5f8d2d66980a9e70ae9d4cc6d2c2bba71e05056afccd7925506e7::" providerId="AD" clId="Web-{DA44AA1C-2DA3-D0AB-9614-9BB731762815}" dt="2024-10-16T15:42:23.953" v="131" actId="1076"/>
        <pc:sldMkLst>
          <pc:docMk/>
          <pc:sldMk cId="553455656" sldId="362"/>
        </pc:sldMkLst>
      </pc:sldChg>
    </pc:docChg>
  </pc:docChgLst>
  <pc:docChgLst>
    <pc:chgData name="Tô Đức Khánh" userId="63f1ca3e-aa8b-4194-bbd2-a5ca44161383" providerId="ADAL" clId="{01F0DB3E-F151-4ABF-9211-0D8DCBB45EC6}"/>
    <pc:docChg chg="custSel modSld">
      <pc:chgData name="Tô Đức Khánh" userId="63f1ca3e-aa8b-4194-bbd2-a5ca44161383" providerId="ADAL" clId="{01F0DB3E-F151-4ABF-9211-0D8DCBB45EC6}" dt="2024-10-10T15:59:18.916" v="23" actId="14100"/>
      <pc:docMkLst>
        <pc:docMk/>
      </pc:docMkLst>
      <pc:sldChg chg="modSp mod">
        <pc:chgData name="Tô Đức Khánh" userId="63f1ca3e-aa8b-4194-bbd2-a5ca44161383" providerId="ADAL" clId="{01F0DB3E-F151-4ABF-9211-0D8DCBB45EC6}" dt="2024-10-10T15:53:40.617" v="1" actId="14100"/>
        <pc:sldMkLst>
          <pc:docMk/>
          <pc:sldMk cId="2863163569" sldId="328"/>
        </pc:sldMkLst>
      </pc:sldChg>
      <pc:sldChg chg="modSp mod">
        <pc:chgData name="Tô Đức Khánh" userId="63f1ca3e-aa8b-4194-bbd2-a5ca44161383" providerId="ADAL" clId="{01F0DB3E-F151-4ABF-9211-0D8DCBB45EC6}" dt="2024-10-10T15:59:18.916" v="23" actId="14100"/>
        <pc:sldMkLst>
          <pc:docMk/>
          <pc:sldMk cId="1992136460" sldId="343"/>
        </pc:sldMkLst>
      </pc:sldChg>
      <pc:sldChg chg="delSp modSp mod">
        <pc:chgData name="Tô Đức Khánh" userId="63f1ca3e-aa8b-4194-bbd2-a5ca44161383" providerId="ADAL" clId="{01F0DB3E-F151-4ABF-9211-0D8DCBB45EC6}" dt="2024-10-10T15:58:57.213" v="22" actId="478"/>
        <pc:sldMkLst>
          <pc:docMk/>
          <pc:sldMk cId="4067347445" sldId="344"/>
        </pc:sldMkLst>
      </pc:sldChg>
    </pc:docChg>
  </pc:docChgLst>
  <pc:docChgLst>
    <pc:chgData name="Tô Đức Khánh" userId="63f1ca3e-aa8b-4194-bbd2-a5ca44161383" providerId="ADAL" clId="{15C0A4CE-09B9-463B-AB64-4D5C02874D73}"/>
    <pc:docChg chg="modSld">
      <pc:chgData name="Tô Đức Khánh" userId="63f1ca3e-aa8b-4194-bbd2-a5ca44161383" providerId="ADAL" clId="{15C0A4CE-09B9-463B-AB64-4D5C02874D73}" dt="2024-10-24T23:28:14.279" v="348" actId="1036"/>
      <pc:docMkLst>
        <pc:docMk/>
      </pc:docMkLst>
      <pc:sldChg chg="modSp mod">
        <pc:chgData name="Tô Đức Khánh" userId="63f1ca3e-aa8b-4194-bbd2-a5ca44161383" providerId="ADAL" clId="{15C0A4CE-09B9-463B-AB64-4D5C02874D73}" dt="2024-10-24T23:24:12.988" v="266" actId="1035"/>
        <pc:sldMkLst>
          <pc:docMk/>
          <pc:sldMk cId="1809297282" sldId="368"/>
        </pc:sldMkLst>
        <pc:spChg chg="mod">
          <ac:chgData name="Tô Đức Khánh" userId="63f1ca3e-aa8b-4194-bbd2-a5ca44161383" providerId="ADAL" clId="{15C0A4CE-09B9-463B-AB64-4D5C02874D73}" dt="2024-10-24T23:24:08.862" v="260" actId="1035"/>
          <ac:spMkLst>
            <pc:docMk/>
            <pc:sldMk cId="1809297282" sldId="368"/>
            <ac:spMk id="4" creationId="{334FA8FF-E987-D808-9ADA-58CFA9023A49}"/>
          </ac:spMkLst>
        </pc:spChg>
        <pc:picChg chg="mod">
          <ac:chgData name="Tô Đức Khánh" userId="63f1ca3e-aa8b-4194-bbd2-a5ca44161383" providerId="ADAL" clId="{15C0A4CE-09B9-463B-AB64-4D5C02874D73}" dt="2024-10-24T23:24:12.988" v="266" actId="1035"/>
          <ac:picMkLst>
            <pc:docMk/>
            <pc:sldMk cId="1809297282" sldId="368"/>
            <ac:picMk id="7" creationId="{B3BA0DC4-5189-43C6-B51A-CE34E2AD7A53}"/>
          </ac:picMkLst>
        </pc:picChg>
      </pc:sldChg>
      <pc:sldChg chg="modSp mod">
        <pc:chgData name="Tô Đức Khánh" userId="63f1ca3e-aa8b-4194-bbd2-a5ca44161383" providerId="ADAL" clId="{15C0A4CE-09B9-463B-AB64-4D5C02874D73}" dt="2024-10-24T23:26:09.213" v="270" actId="14100"/>
        <pc:sldMkLst>
          <pc:docMk/>
          <pc:sldMk cId="2009026304" sldId="371"/>
        </pc:sldMkLst>
        <pc:spChg chg="mod">
          <ac:chgData name="Tô Đức Khánh" userId="63f1ca3e-aa8b-4194-bbd2-a5ca44161383" providerId="ADAL" clId="{15C0A4CE-09B9-463B-AB64-4D5C02874D73}" dt="2024-10-24T23:26:00.779" v="268" actId="14100"/>
          <ac:spMkLst>
            <pc:docMk/>
            <pc:sldMk cId="2009026304" sldId="371"/>
            <ac:spMk id="4" creationId="{334FA8FF-E987-D808-9ADA-58CFA9023A49}"/>
          </ac:spMkLst>
        </pc:spChg>
        <pc:picChg chg="mod">
          <ac:chgData name="Tô Đức Khánh" userId="63f1ca3e-aa8b-4194-bbd2-a5ca44161383" providerId="ADAL" clId="{15C0A4CE-09B9-463B-AB64-4D5C02874D73}" dt="2024-10-24T23:26:09.213" v="270" actId="14100"/>
          <ac:picMkLst>
            <pc:docMk/>
            <pc:sldMk cId="2009026304" sldId="371"/>
            <ac:picMk id="6" creationId="{65950B47-5966-4D1E-AB94-051DBC76FFDB}"/>
          </ac:picMkLst>
        </pc:picChg>
      </pc:sldChg>
      <pc:sldChg chg="modSp mod">
        <pc:chgData name="Tô Đức Khánh" userId="63f1ca3e-aa8b-4194-bbd2-a5ca44161383" providerId="ADAL" clId="{15C0A4CE-09B9-463B-AB64-4D5C02874D73}" dt="2024-10-24T23:26:51.342" v="301" actId="14100"/>
        <pc:sldMkLst>
          <pc:docMk/>
          <pc:sldMk cId="661512681" sldId="374"/>
        </pc:sldMkLst>
        <pc:spChg chg="mod">
          <ac:chgData name="Tô Đức Khánh" userId="63f1ca3e-aa8b-4194-bbd2-a5ca44161383" providerId="ADAL" clId="{15C0A4CE-09B9-463B-AB64-4D5C02874D73}" dt="2024-10-24T23:26:38.615" v="297" actId="1037"/>
          <ac:spMkLst>
            <pc:docMk/>
            <pc:sldMk cId="661512681" sldId="374"/>
            <ac:spMk id="4" creationId="{334FA8FF-E987-D808-9ADA-58CFA9023A49}"/>
          </ac:spMkLst>
        </pc:spChg>
        <pc:picChg chg="mod">
          <ac:chgData name="Tô Đức Khánh" userId="63f1ca3e-aa8b-4194-bbd2-a5ca44161383" providerId="ADAL" clId="{15C0A4CE-09B9-463B-AB64-4D5C02874D73}" dt="2024-10-24T23:26:51.342" v="301" actId="14100"/>
          <ac:picMkLst>
            <pc:docMk/>
            <pc:sldMk cId="661512681" sldId="374"/>
            <ac:picMk id="7" creationId="{5A24CE1F-7E3A-489C-A79C-676B9004F7D5}"/>
          </ac:picMkLst>
        </pc:picChg>
      </pc:sldChg>
      <pc:sldChg chg="modSp mod">
        <pc:chgData name="Tô Đức Khánh" userId="63f1ca3e-aa8b-4194-bbd2-a5ca44161383" providerId="ADAL" clId="{15C0A4CE-09B9-463B-AB64-4D5C02874D73}" dt="2024-10-24T23:28:03.953" v="347" actId="1035"/>
        <pc:sldMkLst>
          <pc:docMk/>
          <pc:sldMk cId="505262161" sldId="381"/>
        </pc:sldMkLst>
        <pc:spChg chg="mod">
          <ac:chgData name="Tô Đức Khánh" userId="63f1ca3e-aa8b-4194-bbd2-a5ca44161383" providerId="ADAL" clId="{15C0A4CE-09B9-463B-AB64-4D5C02874D73}" dt="2024-10-24T23:27:49.442" v="328" actId="20577"/>
          <ac:spMkLst>
            <pc:docMk/>
            <pc:sldMk cId="505262161" sldId="381"/>
            <ac:spMk id="4" creationId="{334FA8FF-E987-D808-9ADA-58CFA9023A49}"/>
          </ac:spMkLst>
        </pc:spChg>
        <pc:picChg chg="mod">
          <ac:chgData name="Tô Đức Khánh" userId="63f1ca3e-aa8b-4194-bbd2-a5ca44161383" providerId="ADAL" clId="{15C0A4CE-09B9-463B-AB64-4D5C02874D73}" dt="2024-10-24T23:28:03.953" v="347" actId="1035"/>
          <ac:picMkLst>
            <pc:docMk/>
            <pc:sldMk cId="505262161" sldId="381"/>
            <ac:picMk id="6" creationId="{D681AF84-A617-45FD-AC6A-CB6ECC113C2F}"/>
          </ac:picMkLst>
        </pc:picChg>
      </pc:sldChg>
      <pc:sldChg chg="modSp mod">
        <pc:chgData name="Tô Đức Khánh" userId="63f1ca3e-aa8b-4194-bbd2-a5ca44161383" providerId="ADAL" clId="{15C0A4CE-09B9-463B-AB64-4D5C02874D73}" dt="2024-10-24T23:19:01.862" v="191" actId="1035"/>
        <pc:sldMkLst>
          <pc:docMk/>
          <pc:sldMk cId="3156338629" sldId="383"/>
        </pc:sldMkLst>
        <pc:spChg chg="mod">
          <ac:chgData name="Tô Đức Khánh" userId="63f1ca3e-aa8b-4194-bbd2-a5ca44161383" providerId="ADAL" clId="{15C0A4CE-09B9-463B-AB64-4D5C02874D73}" dt="2024-10-24T23:18:41.719" v="132" actId="1037"/>
          <ac:spMkLst>
            <pc:docMk/>
            <pc:sldMk cId="3156338629" sldId="383"/>
            <ac:spMk id="4" creationId="{38C6294F-A246-493E-9B42-C3219F93183B}"/>
          </ac:spMkLst>
        </pc:spChg>
        <pc:spChg chg="mod">
          <ac:chgData name="Tô Đức Khánh" userId="63f1ca3e-aa8b-4194-bbd2-a5ca44161383" providerId="ADAL" clId="{15C0A4CE-09B9-463B-AB64-4D5C02874D73}" dt="2024-10-24T23:18:32.458" v="76" actId="1038"/>
          <ac:spMkLst>
            <pc:docMk/>
            <pc:sldMk cId="3156338629" sldId="383"/>
            <ac:spMk id="8" creationId="{6BAC28D3-3083-4489-87D3-644045789FDF}"/>
          </ac:spMkLst>
        </pc:spChg>
        <pc:spChg chg="mod">
          <ac:chgData name="Tô Đức Khánh" userId="63f1ca3e-aa8b-4194-bbd2-a5ca44161383" providerId="ADAL" clId="{15C0A4CE-09B9-463B-AB64-4D5C02874D73}" dt="2024-10-24T23:18:37.232" v="111" actId="1036"/>
          <ac:spMkLst>
            <pc:docMk/>
            <pc:sldMk cId="3156338629" sldId="383"/>
            <ac:spMk id="12" creationId="{9D6ED63E-C716-4D2C-B790-75BAD75B1DDC}"/>
          </ac:spMkLst>
        </pc:spChg>
        <pc:spChg chg="mod">
          <ac:chgData name="Tô Đức Khánh" userId="63f1ca3e-aa8b-4194-bbd2-a5ca44161383" providerId="ADAL" clId="{15C0A4CE-09B9-463B-AB64-4D5C02874D73}" dt="2024-10-24T23:19:01.862" v="191" actId="1035"/>
          <ac:spMkLst>
            <pc:docMk/>
            <pc:sldMk cId="3156338629" sldId="383"/>
            <ac:spMk id="16" creationId="{D22CFAB3-F16E-CD3A-CC7B-FAAD99A1AB9A}"/>
          </ac:spMkLst>
        </pc:spChg>
        <pc:picChg chg="mod modCrop">
          <ac:chgData name="Tô Đức Khánh" userId="63f1ca3e-aa8b-4194-bbd2-a5ca44161383" providerId="ADAL" clId="{15C0A4CE-09B9-463B-AB64-4D5C02874D73}" dt="2024-10-24T23:18:52.258" v="153" actId="1036"/>
          <ac:picMkLst>
            <pc:docMk/>
            <pc:sldMk cId="3156338629" sldId="383"/>
            <ac:picMk id="14" creationId="{D961A14C-B8FB-E570-BE2D-40A552188A1A}"/>
          </ac:picMkLst>
        </pc:picChg>
      </pc:sldChg>
      <pc:sldChg chg="modSp mod">
        <pc:chgData name="Tô Đức Khánh" userId="63f1ca3e-aa8b-4194-bbd2-a5ca44161383" providerId="ADAL" clId="{15C0A4CE-09B9-463B-AB64-4D5C02874D73}" dt="2024-10-24T23:28:14.279" v="348" actId="1036"/>
        <pc:sldMkLst>
          <pc:docMk/>
          <pc:sldMk cId="2541618691" sldId="385"/>
        </pc:sldMkLst>
        <pc:spChg chg="mod">
          <ac:chgData name="Tô Đức Khánh" userId="63f1ca3e-aa8b-4194-bbd2-a5ca44161383" providerId="ADAL" clId="{15C0A4CE-09B9-463B-AB64-4D5C02874D73}" dt="2024-10-24T23:18:13.896" v="57" actId="1038"/>
          <ac:spMkLst>
            <pc:docMk/>
            <pc:sldMk cId="2541618691" sldId="385"/>
            <ac:spMk id="4" creationId="{38C6294F-A246-493E-9B42-C3219F93183B}"/>
          </ac:spMkLst>
        </pc:spChg>
        <pc:spChg chg="mod">
          <ac:chgData name="Tô Đức Khánh" userId="63f1ca3e-aa8b-4194-bbd2-a5ca44161383" providerId="ADAL" clId="{15C0A4CE-09B9-463B-AB64-4D5C02874D73}" dt="2024-10-24T23:28:14.279" v="348" actId="1036"/>
          <ac:spMkLst>
            <pc:docMk/>
            <pc:sldMk cId="2541618691" sldId="385"/>
            <ac:spMk id="8" creationId="{6BAC28D3-3083-4489-87D3-644045789FDF}"/>
          </ac:spMkLst>
        </pc:spChg>
        <pc:spChg chg="mod">
          <ac:chgData name="Tô Đức Khánh" userId="63f1ca3e-aa8b-4194-bbd2-a5ca44161383" providerId="ADAL" clId="{15C0A4CE-09B9-463B-AB64-4D5C02874D73}" dt="2024-10-24T23:18:11.148" v="40" actId="1038"/>
          <ac:spMkLst>
            <pc:docMk/>
            <pc:sldMk cId="2541618691" sldId="385"/>
            <ac:spMk id="12" creationId="{9D6ED63E-C716-4D2C-B790-75BAD75B1DDC}"/>
          </ac:spMkLst>
        </pc:spChg>
        <pc:picChg chg="mod">
          <ac:chgData name="Tô Đức Khánh" userId="63f1ca3e-aa8b-4194-bbd2-a5ca44161383" providerId="ADAL" clId="{15C0A4CE-09B9-463B-AB64-4D5C02874D73}" dt="2024-10-24T23:18:05.836" v="24" actId="14100"/>
          <ac:picMkLst>
            <pc:docMk/>
            <pc:sldMk cId="2541618691" sldId="385"/>
            <ac:picMk id="11" creationId="{59F0F569-127B-564F-FEAD-78041BACF34F}"/>
          </ac:picMkLst>
        </pc:picChg>
      </pc:sldChg>
      <pc:sldChg chg="modSp mod">
        <pc:chgData name="Tô Đức Khánh" userId="63f1ca3e-aa8b-4194-bbd2-a5ca44161383" providerId="ADAL" clId="{15C0A4CE-09B9-463B-AB64-4D5C02874D73}" dt="2024-10-24T23:22:10.398" v="224" actId="1035"/>
        <pc:sldMkLst>
          <pc:docMk/>
          <pc:sldMk cId="505279945" sldId="386"/>
        </pc:sldMkLst>
        <pc:spChg chg="mod">
          <ac:chgData name="Tô Đức Khánh" userId="63f1ca3e-aa8b-4194-bbd2-a5ca44161383" providerId="ADAL" clId="{15C0A4CE-09B9-463B-AB64-4D5C02874D73}" dt="2024-10-24T23:22:10.398" v="224" actId="1035"/>
          <ac:spMkLst>
            <pc:docMk/>
            <pc:sldMk cId="505279945" sldId="386"/>
            <ac:spMk id="11" creationId="{00000000-0000-0000-0000-000000000000}"/>
          </ac:spMkLst>
        </pc:spChg>
      </pc:sldChg>
    </pc:docChg>
  </pc:docChgLst>
  <pc:docChgLst>
    <pc:chgData name="Tô Đức Khánh" userId="63f1ca3e-aa8b-4194-bbd2-a5ca44161383" providerId="ADAL" clId="{1BBE9FD9-8436-4A87-BA7C-3AC0D7AD57BB}"/>
    <pc:docChg chg="undo custSel modSld">
      <pc:chgData name="Tô Đức Khánh" userId="63f1ca3e-aa8b-4194-bbd2-a5ca44161383" providerId="ADAL" clId="{1BBE9FD9-8436-4A87-BA7C-3AC0D7AD57BB}" dt="2024-10-17T03:30:40.639" v="1524" actId="1036"/>
      <pc:docMkLst>
        <pc:docMk/>
      </pc:docMkLst>
      <pc:sldChg chg="modSp mod">
        <pc:chgData name="Tô Đức Khánh" userId="63f1ca3e-aa8b-4194-bbd2-a5ca44161383" providerId="ADAL" clId="{1BBE9FD9-8436-4A87-BA7C-3AC0D7AD57BB}" dt="2024-10-17T02:53:58.190" v="484" actId="1035"/>
        <pc:sldMkLst>
          <pc:docMk/>
          <pc:sldMk cId="2487197176" sldId="303"/>
        </pc:sldMkLst>
      </pc:sldChg>
      <pc:sldChg chg="modSp mod">
        <pc:chgData name="Tô Đức Khánh" userId="63f1ca3e-aa8b-4194-bbd2-a5ca44161383" providerId="ADAL" clId="{1BBE9FD9-8436-4A87-BA7C-3AC0D7AD57BB}" dt="2024-10-15T03:34:53.317" v="53" actId="1076"/>
        <pc:sldMkLst>
          <pc:docMk/>
          <pc:sldMk cId="3602707125" sldId="324"/>
        </pc:sldMkLst>
        <pc:spChg chg="mod">
          <ac:chgData name="Tô Đức Khánh" userId="63f1ca3e-aa8b-4194-bbd2-a5ca44161383" providerId="ADAL" clId="{1BBE9FD9-8436-4A87-BA7C-3AC0D7AD57BB}" dt="2024-10-15T03:34:53.317" v="53" actId="1076"/>
          <ac:spMkLst>
            <pc:docMk/>
            <pc:sldMk cId="3602707125" sldId="324"/>
            <ac:spMk id="4" creationId="{334FA8FF-E987-D808-9ADA-58CFA9023A49}"/>
          </ac:spMkLst>
        </pc:spChg>
      </pc:sldChg>
      <pc:sldChg chg="modSp mod">
        <pc:chgData name="Tô Đức Khánh" userId="63f1ca3e-aa8b-4194-bbd2-a5ca44161383" providerId="ADAL" clId="{1BBE9FD9-8436-4A87-BA7C-3AC0D7AD57BB}" dt="2024-10-15T03:23:51.125" v="5" actId="14100"/>
        <pc:sldMkLst>
          <pc:docMk/>
          <pc:sldMk cId="2659730737" sldId="334"/>
        </pc:sldMkLst>
      </pc:sldChg>
      <pc:sldChg chg="modSp mod">
        <pc:chgData name="Tô Đức Khánh" userId="63f1ca3e-aa8b-4194-bbd2-a5ca44161383" providerId="ADAL" clId="{1BBE9FD9-8436-4A87-BA7C-3AC0D7AD57BB}" dt="2024-10-15T03:35:49.783" v="57" actId="14100"/>
        <pc:sldMkLst>
          <pc:docMk/>
          <pc:sldMk cId="4250142878" sldId="335"/>
        </pc:sldMkLst>
        <pc:spChg chg="mod">
          <ac:chgData name="Tô Đức Khánh" userId="63f1ca3e-aa8b-4194-bbd2-a5ca44161383" providerId="ADAL" clId="{1BBE9FD9-8436-4A87-BA7C-3AC0D7AD57BB}" dt="2024-10-15T03:35:49.783" v="57" actId="14100"/>
          <ac:spMkLst>
            <pc:docMk/>
            <pc:sldMk cId="4250142878" sldId="335"/>
            <ac:spMk id="16" creationId="{00000000-0000-0000-0000-000000000000}"/>
          </ac:spMkLst>
        </pc:spChg>
        <pc:grpChg chg="mod">
          <ac:chgData name="Tô Đức Khánh" userId="63f1ca3e-aa8b-4194-bbd2-a5ca44161383" providerId="ADAL" clId="{1BBE9FD9-8436-4A87-BA7C-3AC0D7AD57BB}" dt="2024-10-15T03:35:17.718" v="55" actId="14100"/>
          <ac:grpSpMkLst>
            <pc:docMk/>
            <pc:sldMk cId="4250142878" sldId="335"/>
            <ac:grpSpMk id="8" creationId="{00000000-0000-0000-0000-000000000000}"/>
          </ac:grpSpMkLst>
        </pc:grpChg>
      </pc:sldChg>
      <pc:sldChg chg="modSp mod">
        <pc:chgData name="Tô Đức Khánh" userId="63f1ca3e-aa8b-4194-bbd2-a5ca44161383" providerId="ADAL" clId="{1BBE9FD9-8436-4A87-BA7C-3AC0D7AD57BB}" dt="2024-10-17T02:50:02.022" v="58" actId="1038"/>
        <pc:sldMkLst>
          <pc:docMk/>
          <pc:sldMk cId="2439509234" sldId="339"/>
        </pc:sldMkLst>
      </pc:sldChg>
      <pc:sldChg chg="modSp mod">
        <pc:chgData name="Tô Đức Khánh" userId="63f1ca3e-aa8b-4194-bbd2-a5ca44161383" providerId="ADAL" clId="{1BBE9FD9-8436-4A87-BA7C-3AC0D7AD57BB}" dt="2024-10-15T03:31:17.222" v="50" actId="14100"/>
        <pc:sldMkLst>
          <pc:docMk/>
          <pc:sldMk cId="1992136460" sldId="343"/>
        </pc:sldMkLst>
      </pc:sldChg>
      <pc:sldChg chg="modSp mod">
        <pc:chgData name="Tô Đức Khánh" userId="63f1ca3e-aa8b-4194-bbd2-a5ca44161383" providerId="ADAL" clId="{1BBE9FD9-8436-4A87-BA7C-3AC0D7AD57BB}" dt="2024-10-15T03:29:21.585" v="23" actId="1036"/>
        <pc:sldMkLst>
          <pc:docMk/>
          <pc:sldMk cId="115959542" sldId="346"/>
        </pc:sldMkLst>
      </pc:sldChg>
      <pc:sldChg chg="modSp mod">
        <pc:chgData name="Tô Đức Khánh" userId="63f1ca3e-aa8b-4194-bbd2-a5ca44161383" providerId="ADAL" clId="{1BBE9FD9-8436-4A87-BA7C-3AC0D7AD57BB}" dt="2024-10-15T03:30:42.366" v="47" actId="1037"/>
        <pc:sldMkLst>
          <pc:docMk/>
          <pc:sldMk cId="3182540046" sldId="348"/>
        </pc:sldMkLst>
      </pc:sldChg>
      <pc:sldChg chg="modSp mod">
        <pc:chgData name="Tô Đức Khánh" userId="63f1ca3e-aa8b-4194-bbd2-a5ca44161383" providerId="ADAL" clId="{1BBE9FD9-8436-4A87-BA7C-3AC0D7AD57BB}" dt="2024-10-17T02:50:45.779" v="60" actId="14100"/>
        <pc:sldMkLst>
          <pc:docMk/>
          <pc:sldMk cId="116159392" sldId="354"/>
        </pc:sldMkLst>
      </pc:sldChg>
      <pc:sldChg chg="modSp mod">
        <pc:chgData name="Tô Đức Khánh" userId="63f1ca3e-aa8b-4194-bbd2-a5ca44161383" providerId="ADAL" clId="{1BBE9FD9-8436-4A87-BA7C-3AC0D7AD57BB}" dt="2024-10-17T02:54:17.991" v="500" actId="1036"/>
        <pc:sldMkLst>
          <pc:docMk/>
          <pc:sldMk cId="272273439" sldId="355"/>
        </pc:sldMkLst>
      </pc:sldChg>
      <pc:sldChg chg="addSp modSp mod">
        <pc:chgData name="Tô Đức Khánh" userId="63f1ca3e-aa8b-4194-bbd2-a5ca44161383" providerId="ADAL" clId="{1BBE9FD9-8436-4A87-BA7C-3AC0D7AD57BB}" dt="2024-10-17T03:07:13.910" v="896" actId="20577"/>
        <pc:sldMkLst>
          <pc:docMk/>
          <pc:sldMk cId="355436472" sldId="356"/>
        </pc:sldMkLst>
      </pc:sldChg>
      <pc:sldChg chg="modSp mod">
        <pc:chgData name="Tô Đức Khánh" userId="63f1ca3e-aa8b-4194-bbd2-a5ca44161383" providerId="ADAL" clId="{1BBE9FD9-8436-4A87-BA7C-3AC0D7AD57BB}" dt="2024-10-17T03:13:27.075" v="1117" actId="1036"/>
        <pc:sldMkLst>
          <pc:docMk/>
          <pc:sldMk cId="2554096296" sldId="357"/>
        </pc:sldMkLst>
      </pc:sldChg>
      <pc:sldChg chg="modSp mod">
        <pc:chgData name="Tô Đức Khánh" userId="63f1ca3e-aa8b-4194-bbd2-a5ca44161383" providerId="ADAL" clId="{1BBE9FD9-8436-4A87-BA7C-3AC0D7AD57BB}" dt="2024-10-17T03:15:34.614" v="1266" actId="1037"/>
        <pc:sldMkLst>
          <pc:docMk/>
          <pc:sldMk cId="3787411036" sldId="358"/>
        </pc:sldMkLst>
      </pc:sldChg>
      <pc:sldChg chg="modSp mod">
        <pc:chgData name="Tô Đức Khánh" userId="63f1ca3e-aa8b-4194-bbd2-a5ca44161383" providerId="ADAL" clId="{1BBE9FD9-8436-4A87-BA7C-3AC0D7AD57BB}" dt="2024-10-17T03:30:14.184" v="1462" actId="14100"/>
        <pc:sldMkLst>
          <pc:docMk/>
          <pc:sldMk cId="2510886090" sldId="359"/>
        </pc:sldMkLst>
      </pc:sldChg>
      <pc:sldChg chg="modSp mod">
        <pc:chgData name="Tô Đức Khánh" userId="63f1ca3e-aa8b-4194-bbd2-a5ca44161383" providerId="ADAL" clId="{1BBE9FD9-8436-4A87-BA7C-3AC0D7AD57BB}" dt="2024-10-17T03:30:40.639" v="1524" actId="1036"/>
        <pc:sldMkLst>
          <pc:docMk/>
          <pc:sldMk cId="2765969827" sldId="360"/>
        </pc:sldMkLst>
      </pc:sldChg>
    </pc:docChg>
  </pc:docChgLst>
  <pc:docChgLst>
    <pc:chgData name="NGUYỄN HUY QUANG" userId="S::23c01038@student.hcmus.edu.vn::ccda0267-1e67-45cc-bf93-597f4f63d353" providerId="AD" clId="Web-{4B6F44D2-D1A5-93A9-CCD5-B5C29CD5827C}"/>
    <pc:docChg chg="addSld delSld modSld">
      <pc:chgData name="NGUYỄN HUY QUANG" userId="S::23c01038@student.hcmus.edu.vn::ccda0267-1e67-45cc-bf93-597f4f63d353" providerId="AD" clId="Web-{4B6F44D2-D1A5-93A9-CCD5-B5C29CD5827C}" dt="2024-10-27T12:41:58.687" v="27" actId="1076"/>
      <pc:docMkLst>
        <pc:docMk/>
      </pc:docMkLst>
      <pc:sldChg chg="modSp">
        <pc:chgData name="NGUYỄN HUY QUANG" userId="S::23c01038@student.hcmus.edu.vn::ccda0267-1e67-45cc-bf93-597f4f63d353" providerId="AD" clId="Web-{4B6F44D2-D1A5-93A9-CCD5-B5C29CD5827C}" dt="2024-10-27T12:12:43.190" v="5" actId="20577"/>
        <pc:sldMkLst>
          <pc:docMk/>
          <pc:sldMk cId="3602707125" sldId="324"/>
        </pc:sldMkLst>
        <pc:spChg chg="mod">
          <ac:chgData name="NGUYỄN HUY QUANG" userId="S::23c01038@student.hcmus.edu.vn::ccda0267-1e67-45cc-bf93-597f4f63d353" providerId="AD" clId="Web-{4B6F44D2-D1A5-93A9-CCD5-B5C29CD5827C}" dt="2024-10-27T12:12:43.190" v="5" actId="20577"/>
          <ac:spMkLst>
            <pc:docMk/>
            <pc:sldMk cId="3602707125" sldId="324"/>
            <ac:spMk id="4" creationId="{334FA8FF-E987-D808-9ADA-58CFA9023A49}"/>
          </ac:spMkLst>
        </pc:spChg>
      </pc:sldChg>
      <pc:sldChg chg="modSp">
        <pc:chgData name="NGUYỄN HUY QUANG" userId="S::23c01038@student.hcmus.edu.vn::ccda0267-1e67-45cc-bf93-597f4f63d353" providerId="AD" clId="Web-{4B6F44D2-D1A5-93A9-CCD5-B5C29CD5827C}" dt="2024-10-27T12:41:05.342" v="19" actId="20577"/>
        <pc:sldMkLst>
          <pc:docMk/>
          <pc:sldMk cId="3781845265" sldId="363"/>
        </pc:sldMkLst>
        <pc:spChg chg="mod">
          <ac:chgData name="NGUYỄN HUY QUANG" userId="S::23c01038@student.hcmus.edu.vn::ccda0267-1e67-45cc-bf93-597f4f63d353" providerId="AD" clId="Web-{4B6F44D2-D1A5-93A9-CCD5-B5C29CD5827C}" dt="2024-10-27T12:41:05.342" v="19" actId="20577"/>
          <ac:spMkLst>
            <pc:docMk/>
            <pc:sldMk cId="3781845265" sldId="363"/>
            <ac:spMk id="12" creationId="{A53FDBCC-181F-4AC1-8B85-FA6497A49A22}"/>
          </ac:spMkLst>
        </pc:spChg>
      </pc:sldChg>
      <pc:sldChg chg="addSp delSp modSp">
        <pc:chgData name="NGUYỄN HUY QUANG" userId="S::23c01038@student.hcmus.edu.vn::ccda0267-1e67-45cc-bf93-597f4f63d353" providerId="AD" clId="Web-{4B6F44D2-D1A5-93A9-CCD5-B5C29CD5827C}" dt="2024-10-27T12:41:58.687" v="27" actId="1076"/>
        <pc:sldMkLst>
          <pc:docMk/>
          <pc:sldMk cId="3970196751" sldId="364"/>
        </pc:sldMkLst>
        <pc:picChg chg="add del mod">
          <ac:chgData name="NGUYỄN HUY QUANG" userId="S::23c01038@student.hcmus.edu.vn::ccda0267-1e67-45cc-bf93-597f4f63d353" providerId="AD" clId="Web-{4B6F44D2-D1A5-93A9-CCD5-B5C29CD5827C}" dt="2024-10-27T12:41:42.921" v="20"/>
          <ac:picMkLst>
            <pc:docMk/>
            <pc:sldMk cId="3970196751" sldId="364"/>
            <ac:picMk id="4" creationId="{45E2FBE9-EFCC-0BE3-A9AD-AE72DBB264A5}"/>
          </ac:picMkLst>
        </pc:picChg>
        <pc:picChg chg="del">
          <ac:chgData name="NGUYỄN HUY QUANG" userId="S::23c01038@student.hcmus.edu.vn::ccda0267-1e67-45cc-bf93-597f4f63d353" providerId="AD" clId="Web-{4B6F44D2-D1A5-93A9-CCD5-B5C29CD5827C}" dt="2024-10-27T12:40:18.169" v="6"/>
          <ac:picMkLst>
            <pc:docMk/>
            <pc:sldMk cId="3970196751" sldId="364"/>
            <ac:picMk id="5" creationId="{89EEA4F0-E94D-4A7D-ACA8-9EF1614751B1}"/>
          </ac:picMkLst>
        </pc:picChg>
        <pc:picChg chg="add mod">
          <ac:chgData name="NGUYỄN HUY QUANG" userId="S::23c01038@student.hcmus.edu.vn::ccda0267-1e67-45cc-bf93-597f4f63d353" providerId="AD" clId="Web-{4B6F44D2-D1A5-93A9-CCD5-B5C29CD5827C}" dt="2024-10-27T12:41:58.687" v="27" actId="1076"/>
          <ac:picMkLst>
            <pc:docMk/>
            <pc:sldMk cId="3970196751" sldId="364"/>
            <ac:picMk id="7" creationId="{0AF66D8F-9E9C-50EC-7D71-C45FCC3E4AAC}"/>
          </ac:picMkLst>
        </pc:picChg>
      </pc:sldChg>
      <pc:sldChg chg="add del replId">
        <pc:chgData name="NGUYỄN HUY QUANG" userId="S::23c01038@student.hcmus.edu.vn::ccda0267-1e67-45cc-bf93-597f4f63d353" providerId="AD" clId="Web-{4B6F44D2-D1A5-93A9-CCD5-B5C29CD5827C}" dt="2024-10-27T12:41:46.233" v="22"/>
        <pc:sldMkLst>
          <pc:docMk/>
          <pc:sldMk cId="1174360519" sldId="388"/>
        </pc:sldMkLst>
      </pc:sldChg>
      <pc:sldChg chg="add del replId">
        <pc:chgData name="NGUYỄN HUY QUANG" userId="S::23c01038@student.hcmus.edu.vn::ccda0267-1e67-45cc-bf93-597f4f63d353" providerId="AD" clId="Web-{4B6F44D2-D1A5-93A9-CCD5-B5C29CD5827C}" dt="2024-10-27T12:41:51.874" v="24"/>
        <pc:sldMkLst>
          <pc:docMk/>
          <pc:sldMk cId="3587138925" sldId="388"/>
        </pc:sldMkLst>
      </pc:sldChg>
    </pc:docChg>
  </pc:docChgLst>
  <pc:docChgLst>
    <pc:chgData name="Người dùng Khách" userId="S::urn:spo:anon#716f111210b5f8d2d66980a9e70ae9d4cc6d2c2bba71e05056afccd7925506e7::" providerId="AD" clId="Web-{575195DF-A6B1-AB7D-93BA-AC76E4C8BB3A}"/>
    <pc:docChg chg="modSld">
      <pc:chgData name="Người dùng Khách" userId="S::urn:spo:anon#716f111210b5f8d2d66980a9e70ae9d4cc6d2c2bba71e05056afccd7925506e7::" providerId="AD" clId="Web-{575195DF-A6B1-AB7D-93BA-AC76E4C8BB3A}" dt="2024-10-10T15:59:19.630" v="1" actId="1076"/>
      <pc:docMkLst>
        <pc:docMk/>
      </pc:docMkLst>
      <pc:sldChg chg="modSp">
        <pc:chgData name="Người dùng Khách" userId="S::urn:spo:anon#716f111210b5f8d2d66980a9e70ae9d4cc6d2c2bba71e05056afccd7925506e7::" providerId="AD" clId="Web-{575195DF-A6B1-AB7D-93BA-AC76E4C8BB3A}" dt="2024-10-10T15:59:19.630" v="1" actId="1076"/>
        <pc:sldMkLst>
          <pc:docMk/>
          <pc:sldMk cId="2659730737" sldId="334"/>
        </pc:sldMkLst>
      </pc:sldChg>
      <pc:sldChg chg="delSp">
        <pc:chgData name="Người dùng Khách" userId="S::urn:spo:anon#716f111210b5f8d2d66980a9e70ae9d4cc6d2c2bba71e05056afccd7925506e7::" providerId="AD" clId="Web-{575195DF-A6B1-AB7D-93BA-AC76E4C8BB3A}" dt="2024-10-10T15:58:22.143" v="0"/>
        <pc:sldMkLst>
          <pc:docMk/>
          <pc:sldMk cId="4067347445" sldId="344"/>
        </pc:sldMkLst>
      </pc:sldChg>
    </pc:docChg>
  </pc:docChgLst>
  <pc:docChgLst>
    <pc:chgData name="NGUYỄN HUY QUANG" userId="S::23c01038@student.hcmus.edu.vn::ccda0267-1e67-45cc-bf93-597f4f63d353" providerId="AD" clId="Web-{568E15B4-F1F3-429A-CA7C-34A61DC82A25}"/>
    <pc:docChg chg="addSld delSld modSld sldOrd">
      <pc:chgData name="NGUYỄN HUY QUANG" userId="S::23c01038@student.hcmus.edu.vn::ccda0267-1e67-45cc-bf93-597f4f63d353" providerId="AD" clId="Web-{568E15B4-F1F3-429A-CA7C-34A61DC82A25}" dt="2024-10-24T17:45:30.545" v="640"/>
      <pc:docMkLst>
        <pc:docMk/>
      </pc:docMkLst>
      <pc:sldChg chg="delSp modSp del">
        <pc:chgData name="NGUYỄN HUY QUANG" userId="S::23c01038@student.hcmus.edu.vn::ccda0267-1e67-45cc-bf93-597f4f63d353" providerId="AD" clId="Web-{568E15B4-F1F3-429A-CA7C-34A61DC82A25}" dt="2024-10-24T17:45:30.545" v="640"/>
        <pc:sldMkLst>
          <pc:docMk/>
          <pc:sldMk cId="4250142878" sldId="335"/>
        </pc:sldMkLst>
        <pc:spChg chg="mod">
          <ac:chgData name="NGUYỄN HUY QUANG" userId="S::23c01038@student.hcmus.edu.vn::ccda0267-1e67-45cc-bf93-597f4f63d353" providerId="AD" clId="Web-{568E15B4-F1F3-429A-CA7C-34A61DC82A25}" dt="2024-10-24T15:48:26.443" v="276" actId="1076"/>
          <ac:spMkLst>
            <pc:docMk/>
            <pc:sldMk cId="4250142878" sldId="335"/>
            <ac:spMk id="11" creationId="{00000000-0000-0000-0000-000000000000}"/>
          </ac:spMkLst>
        </pc:spChg>
        <pc:spChg chg="del">
          <ac:chgData name="NGUYỄN HUY QUANG" userId="S::23c01038@student.hcmus.edu.vn::ccda0267-1e67-45cc-bf93-597f4f63d353" providerId="AD" clId="Web-{568E15B4-F1F3-429A-CA7C-34A61DC82A25}" dt="2024-10-24T16:48:23.849" v="356"/>
          <ac:spMkLst>
            <pc:docMk/>
            <pc:sldMk cId="4250142878" sldId="335"/>
            <ac:spMk id="29" creationId="{70BFA388-0CCB-4F40-B78E-447DB1C9B573}"/>
          </ac:spMkLst>
        </pc:spChg>
        <pc:spChg chg="del">
          <ac:chgData name="NGUYỄN HUY QUANG" userId="S::23c01038@student.hcmus.edu.vn::ccda0267-1e67-45cc-bf93-597f4f63d353" providerId="AD" clId="Web-{568E15B4-F1F3-429A-CA7C-34A61DC82A25}" dt="2024-10-24T16:48:25.099" v="358"/>
          <ac:spMkLst>
            <pc:docMk/>
            <pc:sldMk cId="4250142878" sldId="335"/>
            <ac:spMk id="33" creationId="{FA0B7174-4306-46B1-B515-089EB6ABB2B4}"/>
          </ac:spMkLst>
        </pc:spChg>
        <pc:spChg chg="mod">
          <ac:chgData name="NGUYỄN HUY QUANG" userId="S::23c01038@student.hcmus.edu.vn::ccda0267-1e67-45cc-bf93-597f4f63d353" providerId="AD" clId="Web-{568E15B4-F1F3-429A-CA7C-34A61DC82A25}" dt="2024-10-24T16:48:07.583" v="334" actId="20577"/>
          <ac:spMkLst>
            <pc:docMk/>
            <pc:sldMk cId="4250142878" sldId="335"/>
            <ac:spMk id="42" creationId="{657A5BAC-F68B-4AB4-88C2-2980C2A9CD9B}"/>
          </ac:spMkLst>
        </pc:spChg>
        <pc:spChg chg="mod">
          <ac:chgData name="NGUYỄN HUY QUANG" userId="S::23c01038@student.hcmus.edu.vn::ccda0267-1e67-45cc-bf93-597f4f63d353" providerId="AD" clId="Web-{568E15B4-F1F3-429A-CA7C-34A61DC82A25}" dt="2024-10-24T16:48:21.927" v="355" actId="20577"/>
          <ac:spMkLst>
            <pc:docMk/>
            <pc:sldMk cId="4250142878" sldId="335"/>
            <ac:spMk id="46" creationId="{AA0F39F9-7E23-4111-9548-F3368047EE95}"/>
          </ac:spMkLst>
        </pc:spChg>
        <pc:grpChg chg="del">
          <ac:chgData name="NGUYỄN HUY QUANG" userId="S::23c01038@student.hcmus.edu.vn::ccda0267-1e67-45cc-bf93-597f4f63d353" providerId="AD" clId="Web-{568E15B4-F1F3-429A-CA7C-34A61DC82A25}" dt="2024-10-24T16:48:24.052" v="357"/>
          <ac:grpSpMkLst>
            <pc:docMk/>
            <pc:sldMk cId="4250142878" sldId="335"/>
            <ac:grpSpMk id="22" creationId="{68095EEF-B464-4E02-BB3D-0073B79DE165}"/>
          </ac:grpSpMkLst>
        </pc:grpChg>
        <pc:grpChg chg="del">
          <ac:chgData name="NGUYỄN HUY QUANG" userId="S::23c01038@student.hcmus.edu.vn::ccda0267-1e67-45cc-bf93-597f4f63d353" providerId="AD" clId="Web-{568E15B4-F1F3-429A-CA7C-34A61DC82A25}" dt="2024-10-24T16:48:25.615" v="359"/>
          <ac:grpSpMkLst>
            <pc:docMk/>
            <pc:sldMk cId="4250142878" sldId="335"/>
            <ac:grpSpMk id="30" creationId="{DE8422A0-C08F-4ABA-8D4D-7FD0188AFC1E}"/>
          </ac:grpSpMkLst>
        </pc:grpChg>
      </pc:sldChg>
      <pc:sldChg chg="addSp delSp modSp add">
        <pc:chgData name="NGUYỄN HUY QUANG" userId="S::23c01038@student.hcmus.edu.vn::ccda0267-1e67-45cc-bf93-597f4f63d353" providerId="AD" clId="Web-{568E15B4-F1F3-429A-CA7C-34A61DC82A25}" dt="2024-10-24T14:14:08.149" v="208" actId="20577"/>
        <pc:sldMkLst>
          <pc:docMk/>
          <pc:sldMk cId="4067347445" sldId="344"/>
        </pc:sldMkLst>
        <pc:spChg chg="mod">
          <ac:chgData name="NGUYỄN HUY QUANG" userId="S::23c01038@student.hcmus.edu.vn::ccda0267-1e67-45cc-bf93-597f4f63d353" providerId="AD" clId="Web-{568E15B4-F1F3-429A-CA7C-34A61DC82A25}" dt="2024-10-24T14:14:08.149" v="208" actId="20577"/>
          <ac:spMkLst>
            <pc:docMk/>
            <pc:sldMk cId="4067347445" sldId="344"/>
            <ac:spMk id="3" creationId="{00000000-0000-0000-0000-000000000000}"/>
          </ac:spMkLst>
        </pc:spChg>
        <pc:spChg chg="add del mod">
          <ac:chgData name="NGUYỄN HUY QUANG" userId="S::23c01038@student.hcmus.edu.vn::ccda0267-1e67-45cc-bf93-597f4f63d353" providerId="AD" clId="Web-{568E15B4-F1F3-429A-CA7C-34A61DC82A25}" dt="2024-10-24T14:08:15.245" v="83"/>
          <ac:spMkLst>
            <pc:docMk/>
            <pc:sldMk cId="4067347445" sldId="344"/>
            <ac:spMk id="4" creationId="{06802802-03B6-E3E6-5186-DF2C4661E78F}"/>
          </ac:spMkLst>
        </pc:spChg>
        <pc:spChg chg="add mod">
          <ac:chgData name="NGUYỄN HUY QUANG" userId="S::23c01038@student.hcmus.edu.vn::ccda0267-1e67-45cc-bf93-597f4f63d353" providerId="AD" clId="Web-{568E15B4-F1F3-429A-CA7C-34A61DC82A25}" dt="2024-10-24T14:13:53.039" v="202" actId="1076"/>
          <ac:spMkLst>
            <pc:docMk/>
            <pc:sldMk cId="4067347445" sldId="344"/>
            <ac:spMk id="7" creationId="{DADE1835-EBD8-4CB7-8399-626B54AF85B9}"/>
          </ac:spMkLst>
        </pc:spChg>
        <pc:spChg chg="mod">
          <ac:chgData name="NGUYỄN HUY QUANG" userId="S::23c01038@student.hcmus.edu.vn::ccda0267-1e67-45cc-bf93-597f4f63d353" providerId="AD" clId="Web-{568E15B4-F1F3-429A-CA7C-34A61DC82A25}" dt="2024-10-24T14:13:53.008" v="198" actId="1076"/>
          <ac:spMkLst>
            <pc:docMk/>
            <pc:sldMk cId="4067347445" sldId="344"/>
            <ac:spMk id="8" creationId="{6BAC28D3-3083-4489-87D3-644045789FDF}"/>
          </ac:spMkLst>
        </pc:spChg>
        <pc:spChg chg="mod">
          <ac:chgData name="NGUYỄN HUY QUANG" userId="S::23c01038@student.hcmus.edu.vn::ccda0267-1e67-45cc-bf93-597f4f63d353" providerId="AD" clId="Web-{568E15B4-F1F3-429A-CA7C-34A61DC82A25}" dt="2024-10-24T14:13:53.008" v="199" actId="1076"/>
          <ac:spMkLst>
            <pc:docMk/>
            <pc:sldMk cId="4067347445" sldId="344"/>
            <ac:spMk id="9" creationId="{16D43CB6-DF07-4D3D-918C-3B7975831CDD}"/>
          </ac:spMkLst>
        </pc:spChg>
        <pc:spChg chg="del">
          <ac:chgData name="NGUYỄN HUY QUANG" userId="S::23c01038@student.hcmus.edu.vn::ccda0267-1e67-45cc-bf93-597f4f63d353" providerId="AD" clId="Web-{568E15B4-F1F3-429A-CA7C-34A61DC82A25}" dt="2024-10-24T14:12:15.488" v="175"/>
          <ac:spMkLst>
            <pc:docMk/>
            <pc:sldMk cId="4067347445" sldId="344"/>
            <ac:spMk id="10" creationId="{72C47B88-A97E-4D71-B1AE-345AF17DEE31}"/>
          </ac:spMkLst>
        </pc:spChg>
        <pc:spChg chg="del">
          <ac:chgData name="NGUYỄN HUY QUANG" userId="S::23c01038@student.hcmus.edu.vn::ccda0267-1e67-45cc-bf93-597f4f63d353" providerId="AD" clId="Web-{568E15B4-F1F3-429A-CA7C-34A61DC82A25}" dt="2024-10-24T14:12:14.988" v="174"/>
          <ac:spMkLst>
            <pc:docMk/>
            <pc:sldMk cId="4067347445" sldId="344"/>
            <ac:spMk id="11" creationId="{BA3A56AF-67F2-4018-B43F-D92919D08756}"/>
          </ac:spMkLst>
        </pc:spChg>
        <pc:spChg chg="mod">
          <ac:chgData name="NGUYỄN HUY QUANG" userId="S::23c01038@student.hcmus.edu.vn::ccda0267-1e67-45cc-bf93-597f4f63d353" providerId="AD" clId="Web-{568E15B4-F1F3-429A-CA7C-34A61DC82A25}" dt="2024-10-24T14:13:53.023" v="200" actId="1076"/>
          <ac:spMkLst>
            <pc:docMk/>
            <pc:sldMk cId="4067347445" sldId="344"/>
            <ac:spMk id="12" creationId="{9D6ED63E-C716-4D2C-B790-75BAD75B1DDC}"/>
          </ac:spMkLst>
        </pc:spChg>
        <pc:spChg chg="mod">
          <ac:chgData name="NGUYỄN HUY QUANG" userId="S::23c01038@student.hcmus.edu.vn::ccda0267-1e67-45cc-bf93-597f4f63d353" providerId="AD" clId="Web-{568E15B4-F1F3-429A-CA7C-34A61DC82A25}" dt="2024-10-24T14:13:53.039" v="201" actId="1076"/>
          <ac:spMkLst>
            <pc:docMk/>
            <pc:sldMk cId="4067347445" sldId="344"/>
            <ac:spMk id="13" creationId="{424B6FC2-7031-4AF3-9896-171701B1EFE7}"/>
          </ac:spMkLst>
        </pc:spChg>
        <pc:spChg chg="del">
          <ac:chgData name="NGUYỄN HUY QUANG" userId="S::23c01038@student.hcmus.edu.vn::ccda0267-1e67-45cc-bf93-597f4f63d353" providerId="AD" clId="Web-{568E15B4-F1F3-429A-CA7C-34A61DC82A25}" dt="2024-10-24T14:12:14.379" v="173"/>
          <ac:spMkLst>
            <pc:docMk/>
            <pc:sldMk cId="4067347445" sldId="344"/>
            <ac:spMk id="14" creationId="{155141A9-FDE7-4768-A5D5-DBE2EECE10AE}"/>
          </ac:spMkLst>
        </pc:spChg>
        <pc:spChg chg="add mod">
          <ac:chgData name="NGUYỄN HUY QUANG" userId="S::23c01038@student.hcmus.edu.vn::ccda0267-1e67-45cc-bf93-597f4f63d353" providerId="AD" clId="Web-{568E15B4-F1F3-429A-CA7C-34A61DC82A25}" dt="2024-10-24T14:13:53.055" v="203" actId="1076"/>
          <ac:spMkLst>
            <pc:docMk/>
            <pc:sldMk cId="4067347445" sldId="344"/>
            <ac:spMk id="15" creationId="{DADE1835-EBD8-4CB7-8399-626B54AF85B9}"/>
          </ac:spMkLst>
        </pc:spChg>
        <pc:spChg chg="add mod">
          <ac:chgData name="NGUYỄN HUY QUANG" userId="S::23c01038@student.hcmus.edu.vn::ccda0267-1e67-45cc-bf93-597f4f63d353" providerId="AD" clId="Web-{568E15B4-F1F3-429A-CA7C-34A61DC82A25}" dt="2024-10-24T14:13:53.055" v="204" actId="1076"/>
          <ac:spMkLst>
            <pc:docMk/>
            <pc:sldMk cId="4067347445" sldId="344"/>
            <ac:spMk id="19" creationId="{DADE1835-EBD8-4CB7-8399-626B54AF85B9}"/>
          </ac:spMkLst>
        </pc:spChg>
        <pc:grpChg chg="del">
          <ac:chgData name="NGUYỄN HUY QUANG" userId="S::23c01038@student.hcmus.edu.vn::ccda0267-1e67-45cc-bf93-597f4f63d353" providerId="AD" clId="Web-{568E15B4-F1F3-429A-CA7C-34A61DC82A25}" dt="2024-10-24T14:10:28.953" v="154"/>
          <ac:grpSpMkLst>
            <pc:docMk/>
            <pc:sldMk cId="4067347445" sldId="344"/>
            <ac:grpSpMk id="18" creationId="{E7DACE36-107A-4D90-9544-33BD78BC64BF}"/>
          </ac:grpSpMkLst>
        </pc:grpChg>
        <pc:picChg chg="add mod">
          <ac:chgData name="NGUYỄN HUY QUANG" userId="S::23c01038@student.hcmus.edu.vn::ccda0267-1e67-45cc-bf93-597f4f63d353" providerId="AD" clId="Web-{568E15B4-F1F3-429A-CA7C-34A61DC82A25}" dt="2024-10-24T14:12:31.083" v="183" actId="1076"/>
          <ac:picMkLst>
            <pc:docMk/>
            <pc:sldMk cId="4067347445" sldId="344"/>
            <ac:picMk id="5" creationId="{1690928B-9A99-C4EC-CF7A-6F5EBF93CEB9}"/>
          </ac:picMkLst>
        </pc:picChg>
        <pc:picChg chg="add mod">
          <ac:chgData name="NGUYỄN HUY QUANG" userId="S::23c01038@student.hcmus.edu.vn::ccda0267-1e67-45cc-bf93-597f4f63d353" providerId="AD" clId="Web-{568E15B4-F1F3-429A-CA7C-34A61DC82A25}" dt="2024-10-24T14:12:26.536" v="181" actId="1076"/>
          <ac:picMkLst>
            <pc:docMk/>
            <pc:sldMk cId="4067347445" sldId="344"/>
            <ac:picMk id="6" creationId="{6876B469-B480-1BE1-577D-302548155D82}"/>
          </ac:picMkLst>
        </pc:picChg>
      </pc:sldChg>
      <pc:sldChg chg="addSp delSp modSp">
        <pc:chgData name="NGUYỄN HUY QUANG" userId="S::23c01038@student.hcmus.edu.vn::ccda0267-1e67-45cc-bf93-597f4f63d353" providerId="AD" clId="Web-{568E15B4-F1F3-429A-CA7C-34A61DC82A25}" dt="2024-10-24T14:15:00.213" v="230" actId="1076"/>
        <pc:sldMkLst>
          <pc:docMk/>
          <pc:sldMk cId="1366023348" sldId="378"/>
        </pc:sldMkLst>
        <pc:spChg chg="mod">
          <ac:chgData name="NGUYỄN HUY QUANG" userId="S::23c01038@student.hcmus.edu.vn::ccda0267-1e67-45cc-bf93-597f4f63d353" providerId="AD" clId="Web-{568E15B4-F1F3-429A-CA7C-34A61DC82A25}" dt="2024-10-24T14:15:00.213" v="230" actId="1076"/>
          <ac:spMkLst>
            <pc:docMk/>
            <pc:sldMk cId="1366023348" sldId="378"/>
            <ac:spMk id="16" creationId="{00000000-0000-0000-0000-000000000000}"/>
          </ac:spMkLst>
        </pc:spChg>
        <pc:spChg chg="del mod">
          <ac:chgData name="NGUYỄN HUY QUANG" userId="S::23c01038@student.hcmus.edu.vn::ccda0267-1e67-45cc-bf93-597f4f63d353" providerId="AD" clId="Web-{568E15B4-F1F3-429A-CA7C-34A61DC82A25}" dt="2024-10-24T14:14:21.446" v="214"/>
          <ac:spMkLst>
            <pc:docMk/>
            <pc:sldMk cId="1366023348" sldId="378"/>
            <ac:spMk id="29" creationId="{70BFA388-0CCB-4F40-B78E-447DB1C9B573}"/>
          </ac:spMkLst>
        </pc:spChg>
        <pc:spChg chg="del">
          <ac:chgData name="NGUYỄN HUY QUANG" userId="S::23c01038@student.hcmus.edu.vn::ccda0267-1e67-45cc-bf93-597f4f63d353" providerId="AD" clId="Web-{568E15B4-F1F3-429A-CA7C-34A61DC82A25}" dt="2024-10-24T14:14:46.197" v="224"/>
          <ac:spMkLst>
            <pc:docMk/>
            <pc:sldMk cId="1366023348" sldId="378"/>
            <ac:spMk id="32" creationId="{F0894BFA-5ACE-4313-AB28-DD1F25A3CB23}"/>
          </ac:spMkLst>
        </pc:spChg>
        <pc:spChg chg="add del mod">
          <ac:chgData name="NGUYỄN HUY QUANG" userId="S::23c01038@student.hcmus.edu.vn::ccda0267-1e67-45cc-bf93-597f4f63d353" providerId="AD" clId="Web-{568E15B4-F1F3-429A-CA7C-34A61DC82A25}" dt="2024-10-24T14:14:47.666" v="225" actId="20577"/>
          <ac:spMkLst>
            <pc:docMk/>
            <pc:sldMk cId="1366023348" sldId="378"/>
            <ac:spMk id="33" creationId="{FA0B7174-4306-46B1-B515-089EB6ABB2B4}"/>
          </ac:spMkLst>
        </pc:spChg>
        <pc:spChg chg="mod">
          <ac:chgData name="NGUYỄN HUY QUANG" userId="S::23c01038@student.hcmus.edu.vn::ccda0267-1e67-45cc-bf93-597f4f63d353" providerId="AD" clId="Web-{568E15B4-F1F3-429A-CA7C-34A61DC82A25}" dt="2024-10-24T14:14:38.009" v="221" actId="1076"/>
          <ac:spMkLst>
            <pc:docMk/>
            <pc:sldMk cId="1366023348" sldId="378"/>
            <ac:spMk id="41" creationId="{7E667B79-5E02-41C0-A8FC-235E82E7918B}"/>
          </ac:spMkLst>
        </pc:spChg>
        <pc:spChg chg="mod">
          <ac:chgData name="NGUYỄN HUY QUANG" userId="S::23c01038@student.hcmus.edu.vn::ccda0267-1e67-45cc-bf93-597f4f63d353" providerId="AD" clId="Web-{568E15B4-F1F3-429A-CA7C-34A61DC82A25}" dt="2024-10-24T14:14:38.009" v="220" actId="1076"/>
          <ac:spMkLst>
            <pc:docMk/>
            <pc:sldMk cId="1366023348" sldId="378"/>
            <ac:spMk id="42" creationId="{657A5BAC-F68B-4AB4-88C2-2980C2A9CD9B}"/>
          </ac:spMkLst>
        </pc:spChg>
        <pc:spChg chg="del">
          <ac:chgData name="NGUYỄN HUY QUANG" userId="S::23c01038@student.hcmus.edu.vn::ccda0267-1e67-45cc-bf93-597f4f63d353" providerId="AD" clId="Web-{568E15B4-F1F3-429A-CA7C-34A61DC82A25}" dt="2024-10-24T14:14:19.649" v="211"/>
          <ac:spMkLst>
            <pc:docMk/>
            <pc:sldMk cId="1366023348" sldId="378"/>
            <ac:spMk id="46" creationId="{AA0F39F9-7E23-4111-9548-F3368047EE95}"/>
          </ac:spMkLst>
        </pc:spChg>
        <pc:grpChg chg="mod">
          <ac:chgData name="NGUYỄN HUY QUANG" userId="S::23c01038@student.hcmus.edu.vn::ccda0267-1e67-45cc-bf93-597f4f63d353" providerId="AD" clId="Web-{568E15B4-F1F3-429A-CA7C-34A61DC82A25}" dt="2024-10-24T14:14:56.588" v="229" actId="1076"/>
          <ac:grpSpMkLst>
            <pc:docMk/>
            <pc:sldMk cId="1366023348" sldId="378"/>
            <ac:grpSpMk id="8" creationId="{00000000-0000-0000-0000-000000000000}"/>
          </ac:grpSpMkLst>
        </pc:grpChg>
        <pc:grpChg chg="del">
          <ac:chgData name="NGUYỄN HUY QUANG" userId="S::23c01038@student.hcmus.edu.vn::ccda0267-1e67-45cc-bf93-597f4f63d353" providerId="AD" clId="Web-{568E15B4-F1F3-429A-CA7C-34A61DC82A25}" dt="2024-10-24T14:14:21.868" v="215"/>
          <ac:grpSpMkLst>
            <pc:docMk/>
            <pc:sldMk cId="1366023348" sldId="378"/>
            <ac:grpSpMk id="22" creationId="{68095EEF-B464-4E02-BB3D-0073B79DE165}"/>
          </ac:grpSpMkLst>
        </pc:grpChg>
        <pc:grpChg chg="add del">
          <ac:chgData name="NGUYỄN HUY QUANG" userId="S::23c01038@student.hcmus.edu.vn::ccda0267-1e67-45cc-bf93-597f4f63d353" providerId="AD" clId="Web-{568E15B4-F1F3-429A-CA7C-34A61DC82A25}" dt="2024-10-24T14:14:47.963" v="226"/>
          <ac:grpSpMkLst>
            <pc:docMk/>
            <pc:sldMk cId="1366023348" sldId="378"/>
            <ac:grpSpMk id="30" creationId="{DE8422A0-C08F-4ABA-8D4D-7FD0188AFC1E}"/>
          </ac:grpSpMkLst>
        </pc:grpChg>
        <pc:grpChg chg="del">
          <ac:chgData name="NGUYỄN HUY QUANG" userId="S::23c01038@student.hcmus.edu.vn::ccda0267-1e67-45cc-bf93-597f4f63d353" providerId="AD" clId="Web-{568E15B4-F1F3-429A-CA7C-34A61DC82A25}" dt="2024-10-24T14:14:19.946" v="212"/>
          <ac:grpSpMkLst>
            <pc:docMk/>
            <pc:sldMk cId="1366023348" sldId="378"/>
            <ac:grpSpMk id="43" creationId="{8D5D45AF-4F20-4F43-828A-FAE1FC3915E9}"/>
          </ac:grpSpMkLst>
        </pc:grpChg>
      </pc:sldChg>
      <pc:sldChg chg="delSp modSp ord">
        <pc:chgData name="NGUYỄN HUY QUANG" userId="S::23c01038@student.hcmus.edu.vn::ccda0267-1e67-45cc-bf93-597f4f63d353" providerId="AD" clId="Web-{568E15B4-F1F3-429A-CA7C-34A61DC82A25}" dt="2024-10-24T16:48:38.756" v="362"/>
        <pc:sldMkLst>
          <pc:docMk/>
          <pc:sldMk cId="128089767" sldId="379"/>
        </pc:sldMkLst>
        <pc:spChg chg="mod">
          <ac:chgData name="NGUYỄN HUY QUANG" userId="S::23c01038@student.hcmus.edu.vn::ccda0267-1e67-45cc-bf93-597f4f63d353" providerId="AD" clId="Web-{568E15B4-F1F3-429A-CA7C-34A61DC82A25}" dt="2024-10-24T15:50:44.886" v="309" actId="20577"/>
          <ac:spMkLst>
            <pc:docMk/>
            <pc:sldMk cId="128089767" sldId="379"/>
            <ac:spMk id="3" creationId="{00000000-0000-0000-0000-000000000000}"/>
          </ac:spMkLst>
        </pc:spChg>
        <pc:spChg chg="mod">
          <ac:chgData name="NGUYỄN HUY QUANG" userId="S::23c01038@student.hcmus.edu.vn::ccda0267-1e67-45cc-bf93-597f4f63d353" providerId="AD" clId="Web-{568E15B4-F1F3-429A-CA7C-34A61DC82A25}" dt="2024-10-24T15:51:46.482" v="322" actId="20577"/>
          <ac:spMkLst>
            <pc:docMk/>
            <pc:sldMk cId="128089767" sldId="379"/>
            <ac:spMk id="4" creationId="{334FA8FF-E987-D808-9ADA-58CFA9023A49}"/>
          </ac:spMkLst>
        </pc:spChg>
        <pc:picChg chg="del">
          <ac:chgData name="NGUYỄN HUY QUANG" userId="S::23c01038@student.hcmus.edu.vn::ccda0267-1e67-45cc-bf93-597f4f63d353" providerId="AD" clId="Web-{568E15B4-F1F3-429A-CA7C-34A61DC82A25}" dt="2024-10-24T15:48:58.054" v="289"/>
          <ac:picMkLst>
            <pc:docMk/>
            <pc:sldMk cId="128089767" sldId="379"/>
            <ac:picMk id="6" creationId="{D681AF84-A617-45FD-AC6A-CB6ECC113C2F}"/>
          </ac:picMkLst>
        </pc:picChg>
      </pc:sldChg>
      <pc:sldChg chg="modSp ord">
        <pc:chgData name="NGUYỄN HUY QUANG" userId="S::23c01038@student.hcmus.edu.vn::ccda0267-1e67-45cc-bf93-597f4f63d353" providerId="AD" clId="Web-{568E15B4-F1F3-429A-CA7C-34A61DC82A25}" dt="2024-10-24T17:45:28.045" v="639" actId="1076"/>
        <pc:sldMkLst>
          <pc:docMk/>
          <pc:sldMk cId="407874467" sldId="380"/>
        </pc:sldMkLst>
        <pc:spChg chg="mod">
          <ac:chgData name="NGUYỄN HUY QUANG" userId="S::23c01038@student.hcmus.edu.vn::ccda0267-1e67-45cc-bf93-597f4f63d353" providerId="AD" clId="Web-{568E15B4-F1F3-429A-CA7C-34A61DC82A25}" dt="2024-10-24T17:45:28.045" v="639" actId="1076"/>
          <ac:spMkLst>
            <pc:docMk/>
            <pc:sldMk cId="407874467" sldId="380"/>
            <ac:spMk id="11" creationId="{00000000-0000-0000-0000-000000000000}"/>
          </ac:spMkLst>
        </pc:spChg>
        <pc:spChg chg="mod">
          <ac:chgData name="NGUYỄN HUY QUANG" userId="S::23c01038@student.hcmus.edu.vn::ccda0267-1e67-45cc-bf93-597f4f63d353" providerId="AD" clId="Web-{568E15B4-F1F3-429A-CA7C-34A61DC82A25}" dt="2024-10-24T17:45:07.748" v="611" actId="20577"/>
          <ac:spMkLst>
            <pc:docMk/>
            <pc:sldMk cId="407874467" sldId="380"/>
            <ac:spMk id="29" creationId="{70BFA388-0CCB-4F40-B78E-447DB1C9B573}"/>
          </ac:spMkLst>
        </pc:spChg>
        <pc:spChg chg="mod">
          <ac:chgData name="NGUYỄN HUY QUANG" userId="S::23c01038@student.hcmus.edu.vn::ccda0267-1e67-45cc-bf93-597f4f63d353" providerId="AD" clId="Web-{568E15B4-F1F3-429A-CA7C-34A61DC82A25}" dt="2024-10-24T17:45:19.904" v="636" actId="20577"/>
          <ac:spMkLst>
            <pc:docMk/>
            <pc:sldMk cId="407874467" sldId="380"/>
            <ac:spMk id="33" creationId="{FA0B7174-4306-46B1-B515-089EB6ABB2B4}"/>
          </ac:spMkLst>
        </pc:spChg>
        <pc:spChg chg="mod">
          <ac:chgData name="NGUYỄN HUY QUANG" userId="S::23c01038@student.hcmus.edu.vn::ccda0267-1e67-45cc-bf93-597f4f63d353" providerId="AD" clId="Web-{568E15B4-F1F3-429A-CA7C-34A61DC82A25}" dt="2024-10-24T17:44:43.294" v="572" actId="1076"/>
          <ac:spMkLst>
            <pc:docMk/>
            <pc:sldMk cId="407874467" sldId="380"/>
            <ac:spMk id="42" creationId="{657A5BAC-F68B-4AB4-88C2-2980C2A9CD9B}"/>
          </ac:spMkLst>
        </pc:spChg>
        <pc:spChg chg="mod">
          <ac:chgData name="NGUYỄN HUY QUANG" userId="S::23c01038@student.hcmus.edu.vn::ccda0267-1e67-45cc-bf93-597f4f63d353" providerId="AD" clId="Web-{568E15B4-F1F3-429A-CA7C-34A61DC82A25}" dt="2024-10-24T17:44:56.232" v="581" actId="20577"/>
          <ac:spMkLst>
            <pc:docMk/>
            <pc:sldMk cId="407874467" sldId="380"/>
            <ac:spMk id="46" creationId="{AA0F39F9-7E23-4111-9548-F3368047EE95}"/>
          </ac:spMkLst>
        </pc:spChg>
      </pc:sldChg>
      <pc:sldChg chg="addSp delSp modSp add replId">
        <pc:chgData name="NGUYỄN HUY QUANG" userId="S::23c01038@student.hcmus.edu.vn::ccda0267-1e67-45cc-bf93-597f4f63d353" providerId="AD" clId="Web-{568E15B4-F1F3-429A-CA7C-34A61DC82A25}" dt="2024-10-24T14:42:17.243" v="261" actId="1076"/>
        <pc:sldMkLst>
          <pc:docMk/>
          <pc:sldMk cId="481761386" sldId="382"/>
        </pc:sldMkLst>
        <pc:spChg chg="mod">
          <ac:chgData name="NGUYỄN HUY QUANG" userId="S::23c01038@student.hcmus.edu.vn::ccda0267-1e67-45cc-bf93-597f4f63d353" providerId="AD" clId="Web-{568E15B4-F1F3-429A-CA7C-34A61DC82A25}" dt="2024-10-24T14:41:36.429" v="253" actId="14100"/>
          <ac:spMkLst>
            <pc:docMk/>
            <pc:sldMk cId="481761386" sldId="382"/>
            <ac:spMk id="12" creationId="{9D6ED63E-C716-4D2C-B790-75BAD75B1DDC}"/>
          </ac:spMkLst>
        </pc:spChg>
        <pc:picChg chg="add mod">
          <ac:chgData name="NGUYỄN HUY QUANG" userId="S::23c01038@student.hcmus.edu.vn::ccda0267-1e67-45cc-bf93-597f4f63d353" providerId="AD" clId="Web-{568E15B4-F1F3-429A-CA7C-34A61DC82A25}" dt="2024-10-24T14:42:17.243" v="261" actId="1076"/>
          <ac:picMkLst>
            <pc:docMk/>
            <pc:sldMk cId="481761386" sldId="382"/>
            <ac:picMk id="4" creationId="{85AF3E8A-3FB8-75F0-600D-D261A9EB264C}"/>
          </ac:picMkLst>
        </pc:picChg>
        <pc:picChg chg="del">
          <ac:chgData name="NGUYỄN HUY QUANG" userId="S::23c01038@student.hcmus.edu.vn::ccda0267-1e67-45cc-bf93-597f4f63d353" providerId="AD" clId="Web-{568E15B4-F1F3-429A-CA7C-34A61DC82A25}" dt="2024-10-24T14:40:57.428" v="232"/>
          <ac:picMkLst>
            <pc:docMk/>
            <pc:sldMk cId="481761386" sldId="382"/>
            <ac:picMk id="5" creationId="{1690928B-9A99-C4EC-CF7A-6F5EBF93CEB9}"/>
          </ac:picMkLst>
        </pc:picChg>
        <pc:picChg chg="del">
          <ac:chgData name="NGUYỄN HUY QUANG" userId="S::23c01038@student.hcmus.edu.vn::ccda0267-1e67-45cc-bf93-597f4f63d353" providerId="AD" clId="Web-{568E15B4-F1F3-429A-CA7C-34A61DC82A25}" dt="2024-10-24T14:40:58.069" v="233"/>
          <ac:picMkLst>
            <pc:docMk/>
            <pc:sldMk cId="481761386" sldId="382"/>
            <ac:picMk id="6" creationId="{6876B469-B480-1BE1-577D-302548155D82}"/>
          </ac:picMkLst>
        </pc:picChg>
      </pc:sldChg>
      <pc:sldChg chg="del">
        <pc:chgData name="NGUYỄN HUY QUANG" userId="S::23c01038@student.hcmus.edu.vn::ccda0267-1e67-45cc-bf93-597f4f63d353" providerId="AD" clId="Web-{568E15B4-F1F3-429A-CA7C-34A61DC82A25}" dt="2024-10-24T14:14:14.258" v="210"/>
        <pc:sldMkLst>
          <pc:docMk/>
          <pc:sldMk cId="506124510" sldId="382"/>
        </pc:sldMkLst>
      </pc:sldChg>
      <pc:sldChg chg="delSp del">
        <pc:chgData name="NGUYỄN HUY QUANG" userId="S::23c01038@student.hcmus.edu.vn::ccda0267-1e67-45cc-bf93-597f4f63d353" providerId="AD" clId="Web-{568E15B4-F1F3-429A-CA7C-34A61DC82A25}" dt="2024-10-24T14:14:13.212" v="209"/>
        <pc:sldMkLst>
          <pc:docMk/>
          <pc:sldMk cId="1465088500" sldId="383"/>
        </pc:sldMkLst>
        <pc:spChg chg="del">
          <ac:chgData name="NGUYỄN HUY QUANG" userId="S::23c01038@student.hcmus.edu.vn::ccda0267-1e67-45cc-bf93-597f4f63d353" providerId="AD" clId="Web-{568E15B4-F1F3-429A-CA7C-34A61DC82A25}" dt="2024-10-24T13:37:37.502" v="0"/>
          <ac:spMkLst>
            <pc:docMk/>
            <pc:sldMk cId="1465088500" sldId="383"/>
            <ac:spMk id="4" creationId="{334FA8FF-E987-D808-9ADA-58CFA9023A49}"/>
          </ac:spMkLst>
        </pc:spChg>
      </pc:sldChg>
      <pc:sldChg chg="addSp delSp modSp add ord replId">
        <pc:chgData name="NGUYỄN HUY QUANG" userId="S::23c01038@student.hcmus.edu.vn::ccda0267-1e67-45cc-bf93-597f4f63d353" providerId="AD" clId="Web-{568E15B4-F1F3-429A-CA7C-34A61DC82A25}" dt="2024-10-24T17:40:43.459" v="557" actId="20577"/>
        <pc:sldMkLst>
          <pc:docMk/>
          <pc:sldMk cId="3156338629" sldId="383"/>
        </pc:sldMkLst>
        <pc:spChg chg="mod">
          <ac:chgData name="NGUYỄN HUY QUANG" userId="S::23c01038@student.hcmus.edu.vn::ccda0267-1e67-45cc-bf93-597f4f63d353" providerId="AD" clId="Web-{568E15B4-F1F3-429A-CA7C-34A61DC82A25}" dt="2024-10-24T17:40:43.459" v="557" actId="20577"/>
          <ac:spMkLst>
            <pc:docMk/>
            <pc:sldMk cId="3156338629" sldId="383"/>
            <ac:spMk id="3" creationId="{00000000-0000-0000-0000-000000000000}"/>
          </ac:spMkLst>
        </pc:spChg>
        <pc:spChg chg="add mod">
          <ac:chgData name="NGUYỄN HUY QUANG" userId="S::23c01038@student.hcmus.edu.vn::ccda0267-1e67-45cc-bf93-597f4f63d353" providerId="AD" clId="Web-{568E15B4-F1F3-429A-CA7C-34A61DC82A25}" dt="2024-10-24T17:30:52.722" v="510" actId="1076"/>
          <ac:spMkLst>
            <pc:docMk/>
            <pc:sldMk cId="3156338629" sldId="383"/>
            <ac:spMk id="4" creationId="{38C6294F-A246-493E-9B42-C3219F93183B}"/>
          </ac:spMkLst>
        </pc:spChg>
        <pc:spChg chg="mod">
          <ac:chgData name="NGUYỄN HUY QUANG" userId="S::23c01038@student.hcmus.edu.vn::ccda0267-1e67-45cc-bf93-597f4f63d353" providerId="AD" clId="Web-{568E15B4-F1F3-429A-CA7C-34A61DC82A25}" dt="2024-10-24T16:50:17.602" v="373" actId="1076"/>
          <ac:spMkLst>
            <pc:docMk/>
            <pc:sldMk cId="3156338629" sldId="383"/>
            <ac:spMk id="7" creationId="{DADE1835-EBD8-4CB7-8399-626B54AF85B9}"/>
          </ac:spMkLst>
        </pc:spChg>
        <pc:spChg chg="mod">
          <ac:chgData name="NGUYỄN HUY QUANG" userId="S::23c01038@student.hcmus.edu.vn::ccda0267-1e67-45cc-bf93-597f4f63d353" providerId="AD" clId="Web-{568E15B4-F1F3-429A-CA7C-34A61DC82A25}" dt="2024-10-24T17:30:46.566" v="508" actId="20577"/>
          <ac:spMkLst>
            <pc:docMk/>
            <pc:sldMk cId="3156338629" sldId="383"/>
            <ac:spMk id="8" creationId="{6BAC28D3-3083-4489-87D3-644045789FDF}"/>
          </ac:spMkLst>
        </pc:spChg>
        <pc:spChg chg="mod">
          <ac:chgData name="NGUYỄN HUY QUANG" userId="S::23c01038@student.hcmus.edu.vn::ccda0267-1e67-45cc-bf93-597f4f63d353" providerId="AD" clId="Web-{568E15B4-F1F3-429A-CA7C-34A61DC82A25}" dt="2024-10-24T16:50:13.587" v="372" actId="14100"/>
          <ac:spMkLst>
            <pc:docMk/>
            <pc:sldMk cId="3156338629" sldId="383"/>
            <ac:spMk id="9" creationId="{16D43CB6-DF07-4D3D-918C-3B7975831CDD}"/>
          </ac:spMkLst>
        </pc:spChg>
        <pc:spChg chg="mod">
          <ac:chgData name="NGUYỄN HUY QUANG" userId="S::23c01038@student.hcmus.edu.vn::ccda0267-1e67-45cc-bf93-597f4f63d353" providerId="AD" clId="Web-{568E15B4-F1F3-429A-CA7C-34A61DC82A25}" dt="2024-10-24T17:31:24.801" v="515" actId="20577"/>
          <ac:spMkLst>
            <pc:docMk/>
            <pc:sldMk cId="3156338629" sldId="383"/>
            <ac:spMk id="12" creationId="{9D6ED63E-C716-4D2C-B790-75BAD75B1DDC}"/>
          </ac:spMkLst>
        </pc:spChg>
        <pc:spChg chg="add mod">
          <ac:chgData name="NGUYỄN HUY QUANG" userId="S::23c01038@student.hcmus.edu.vn::ccda0267-1e67-45cc-bf93-597f4f63d353" providerId="AD" clId="Web-{568E15B4-F1F3-429A-CA7C-34A61DC82A25}" dt="2024-10-24T17:34:01.900" v="546" actId="20577"/>
          <ac:spMkLst>
            <pc:docMk/>
            <pc:sldMk cId="3156338629" sldId="383"/>
            <ac:spMk id="16" creationId="{D22CFAB3-F16E-CD3A-CC7B-FAAD99A1AB9A}"/>
          </ac:spMkLst>
        </pc:spChg>
        <pc:spChg chg="del mod">
          <ac:chgData name="NGUYỄN HUY QUANG" userId="S::23c01038@student.hcmus.edu.vn::ccda0267-1e67-45cc-bf93-597f4f63d353" providerId="AD" clId="Web-{568E15B4-F1F3-429A-CA7C-34A61DC82A25}" dt="2024-10-24T16:51:30.323" v="388"/>
          <ac:spMkLst>
            <pc:docMk/>
            <pc:sldMk cId="3156338629" sldId="383"/>
            <ac:spMk id="19" creationId="{DADE1835-EBD8-4CB7-8399-626B54AF85B9}"/>
          </ac:spMkLst>
        </pc:spChg>
        <pc:picChg chg="del">
          <ac:chgData name="NGUYỄN HUY QUANG" userId="S::23c01038@student.hcmus.edu.vn::ccda0267-1e67-45cc-bf93-597f4f63d353" providerId="AD" clId="Web-{568E15B4-F1F3-429A-CA7C-34A61DC82A25}" dt="2024-10-24T16:48:59.772" v="364"/>
          <ac:picMkLst>
            <pc:docMk/>
            <pc:sldMk cId="3156338629" sldId="383"/>
            <ac:picMk id="5" creationId="{1690928B-9A99-C4EC-CF7A-6F5EBF93CEB9}"/>
          </ac:picMkLst>
        </pc:picChg>
        <pc:picChg chg="del">
          <ac:chgData name="NGUYỄN HUY QUANG" userId="S::23c01038@student.hcmus.edu.vn::ccda0267-1e67-45cc-bf93-597f4f63d353" providerId="AD" clId="Web-{568E15B4-F1F3-429A-CA7C-34A61DC82A25}" dt="2024-10-24T16:48:59.209" v="363"/>
          <ac:picMkLst>
            <pc:docMk/>
            <pc:sldMk cId="3156338629" sldId="383"/>
            <ac:picMk id="6" creationId="{6876B469-B480-1BE1-577D-302548155D82}"/>
          </ac:picMkLst>
        </pc:picChg>
        <pc:picChg chg="add del mod">
          <ac:chgData name="NGUYỄN HUY QUANG" userId="S::23c01038@student.hcmus.edu.vn::ccda0267-1e67-45cc-bf93-597f4f63d353" providerId="AD" clId="Web-{568E15B4-F1F3-429A-CA7C-34A61DC82A25}" dt="2024-10-24T17:06:19.616" v="406"/>
          <ac:picMkLst>
            <pc:docMk/>
            <pc:sldMk cId="3156338629" sldId="383"/>
            <ac:picMk id="10" creationId="{565A9436-9D70-F945-EAFD-6871E403D270}"/>
          </ac:picMkLst>
        </pc:picChg>
        <pc:picChg chg="add del mod">
          <ac:chgData name="NGUYỄN HUY QUANG" userId="S::23c01038@student.hcmus.edu.vn::ccda0267-1e67-45cc-bf93-597f4f63d353" providerId="AD" clId="Web-{568E15B4-F1F3-429A-CA7C-34A61DC82A25}" dt="2024-10-24T17:31:28.583" v="516"/>
          <ac:picMkLst>
            <pc:docMk/>
            <pc:sldMk cId="3156338629" sldId="383"/>
            <ac:picMk id="11" creationId="{59F0F569-127B-564F-FEAD-78041BACF34F}"/>
          </ac:picMkLst>
        </pc:picChg>
        <pc:picChg chg="add mod">
          <ac:chgData name="NGUYỄN HUY QUANG" userId="S::23c01038@student.hcmus.edu.vn::ccda0267-1e67-45cc-bf93-597f4f63d353" providerId="AD" clId="Web-{568E15B4-F1F3-429A-CA7C-34A61DC82A25}" dt="2024-10-24T17:31:55.209" v="522" actId="14100"/>
          <ac:picMkLst>
            <pc:docMk/>
            <pc:sldMk cId="3156338629" sldId="383"/>
            <ac:picMk id="14" creationId="{D961A14C-B8FB-E570-BE2D-40A552188A1A}"/>
          </ac:picMkLst>
        </pc:picChg>
      </pc:sldChg>
      <pc:sldChg chg="add del">
        <pc:chgData name="NGUYỄN HUY QUANG" userId="S::23c01038@student.hcmus.edu.vn::ccda0267-1e67-45cc-bf93-597f4f63d353" providerId="AD" clId="Web-{568E15B4-F1F3-429A-CA7C-34A61DC82A25}" dt="2024-10-24T14:02:55.670" v="45"/>
        <pc:sldMkLst>
          <pc:docMk/>
          <pc:sldMk cId="1372562576" sldId="384"/>
        </pc:sldMkLst>
      </pc:sldChg>
      <pc:sldChg chg="modSp add del ord replId">
        <pc:chgData name="NGUYỄN HUY QUANG" userId="S::23c01038@student.hcmus.edu.vn::ccda0267-1e67-45cc-bf93-597f4f63d353" providerId="AD" clId="Web-{568E15B4-F1F3-429A-CA7C-34A61DC82A25}" dt="2024-10-24T17:40:46.974" v="558"/>
        <pc:sldMkLst>
          <pc:docMk/>
          <pc:sldMk cId="3275040045" sldId="384"/>
        </pc:sldMkLst>
        <pc:spChg chg="mod">
          <ac:chgData name="NGUYỄN HUY QUANG" userId="S::23c01038@student.hcmus.edu.vn::ccda0267-1e67-45cc-bf93-597f4f63d353" providerId="AD" clId="Web-{568E15B4-F1F3-429A-CA7C-34A61DC82A25}" dt="2024-10-24T17:40:40.630" v="556" actId="20577"/>
          <ac:spMkLst>
            <pc:docMk/>
            <pc:sldMk cId="3275040045" sldId="384"/>
            <ac:spMk id="3" creationId="{00000000-0000-0000-0000-000000000000}"/>
          </ac:spMkLst>
        </pc:spChg>
        <pc:spChg chg="mod">
          <ac:chgData name="NGUYỄN HUY QUANG" userId="S::23c01038@student.hcmus.edu.vn::ccda0267-1e67-45cc-bf93-597f4f63d353" providerId="AD" clId="Web-{568E15B4-F1F3-429A-CA7C-34A61DC82A25}" dt="2024-10-24T17:39:45.582" v="550" actId="20577"/>
          <ac:spMkLst>
            <pc:docMk/>
            <pc:sldMk cId="3275040045" sldId="384"/>
            <ac:spMk id="8" creationId="{6BAC28D3-3083-4489-87D3-644045789FDF}"/>
          </ac:spMkLst>
        </pc:spChg>
      </pc:sldChg>
      <pc:sldChg chg="modSp add replId">
        <pc:chgData name="NGUYỄN HUY QUANG" userId="S::23c01038@student.hcmus.edu.vn::ccda0267-1e67-45cc-bf93-597f4f63d353" providerId="AD" clId="Web-{568E15B4-F1F3-429A-CA7C-34A61DC82A25}" dt="2024-10-24T17:40:35.552" v="555" actId="20577"/>
        <pc:sldMkLst>
          <pc:docMk/>
          <pc:sldMk cId="2541618691" sldId="385"/>
        </pc:sldMkLst>
        <pc:spChg chg="mod">
          <ac:chgData name="NGUYỄN HUY QUANG" userId="S::23c01038@student.hcmus.edu.vn::ccda0267-1e67-45cc-bf93-597f4f63d353" providerId="AD" clId="Web-{568E15B4-F1F3-429A-CA7C-34A61DC82A25}" dt="2024-10-24T17:40:35.552" v="555" actId="20577"/>
          <ac:spMkLst>
            <pc:docMk/>
            <pc:sldMk cId="2541618691" sldId="385"/>
            <ac:spMk id="3" creationId="{00000000-0000-0000-0000-000000000000}"/>
          </ac:spMkLst>
        </pc:spChg>
      </pc:sldChg>
      <pc:sldChg chg="add del">
        <pc:chgData name="NGUYỄN HUY QUANG" userId="S::23c01038@student.hcmus.edu.vn::ccda0267-1e67-45cc-bf93-597f4f63d353" providerId="AD" clId="Web-{568E15B4-F1F3-429A-CA7C-34A61DC82A25}" dt="2024-10-24T14:02:53.764" v="44"/>
        <pc:sldMkLst>
          <pc:docMk/>
          <pc:sldMk cId="3124159498" sldId="385"/>
        </pc:sldMkLst>
      </pc:sldChg>
      <pc:sldChg chg="add replId">
        <pc:chgData name="NGUYỄN HUY QUANG" userId="S::23c01038@student.hcmus.edu.vn::ccda0267-1e67-45cc-bf93-597f4f63d353" providerId="AD" clId="Web-{568E15B4-F1F3-429A-CA7C-34A61DC82A25}" dt="2024-10-24T17:44:19.231" v="559"/>
        <pc:sldMkLst>
          <pc:docMk/>
          <pc:sldMk cId="505279945" sldId="386"/>
        </pc:sldMkLst>
      </pc:sldChg>
      <pc:sldChg chg="add del">
        <pc:chgData name="NGUYỄN HUY QUANG" userId="S::23c01038@student.hcmus.edu.vn::ccda0267-1e67-45cc-bf93-597f4f63d353" providerId="AD" clId="Web-{568E15B4-F1F3-429A-CA7C-34A61DC82A25}" dt="2024-10-24T14:02:52.154" v="43"/>
        <pc:sldMkLst>
          <pc:docMk/>
          <pc:sldMk cId="3599421429" sldId="386"/>
        </pc:sldMkLst>
      </pc:sldChg>
    </pc:docChg>
  </pc:docChgLst>
  <pc:docChgLst>
    <pc:chgData name="NGUYỄN HUY QUANG" userId="S::23c01038@student.hcmus.edu.vn::ccda0267-1e67-45cc-bf93-597f4f63d353" providerId="AD" clId="Web-{15D8B88A-EE8F-3972-F18B-86A68FE4265B}"/>
    <pc:docChg chg="addSld modSld sldOrd">
      <pc:chgData name="NGUYỄN HUY QUANG" userId="S::23c01038@student.hcmus.edu.vn::ccda0267-1e67-45cc-bf93-597f4f63d353" providerId="AD" clId="Web-{15D8B88A-EE8F-3972-F18B-86A68FE4265B}" dt="2024-10-24T03:17:26.687" v="126"/>
      <pc:docMkLst>
        <pc:docMk/>
      </pc:docMkLst>
      <pc:sldChg chg="delSp modSp">
        <pc:chgData name="NGUYỄN HUY QUANG" userId="S::23c01038@student.hcmus.edu.vn::ccda0267-1e67-45cc-bf93-597f4f63d353" providerId="AD" clId="Web-{15D8B88A-EE8F-3972-F18B-86A68FE4265B}" dt="2024-10-24T03:16:02.356" v="125" actId="20577"/>
        <pc:sldMkLst>
          <pc:docMk/>
          <pc:sldMk cId="3602707125" sldId="324"/>
        </pc:sldMkLst>
        <pc:spChg chg="mod">
          <ac:chgData name="NGUYỄN HUY QUANG" userId="S::23c01038@student.hcmus.edu.vn::ccda0267-1e67-45cc-bf93-597f4f63d353" providerId="AD" clId="Web-{15D8B88A-EE8F-3972-F18B-86A68FE4265B}" dt="2024-10-24T03:04:40.987" v="42" actId="20577"/>
          <ac:spMkLst>
            <pc:docMk/>
            <pc:sldMk cId="3602707125" sldId="324"/>
            <ac:spMk id="3" creationId="{00000000-0000-0000-0000-000000000000}"/>
          </ac:spMkLst>
        </pc:spChg>
        <pc:spChg chg="mod">
          <ac:chgData name="NGUYỄN HUY QUANG" userId="S::23c01038@student.hcmus.edu.vn::ccda0267-1e67-45cc-bf93-597f4f63d353" providerId="AD" clId="Web-{15D8B88A-EE8F-3972-F18B-86A68FE4265B}" dt="2024-10-24T03:16:02.356" v="125" actId="20577"/>
          <ac:spMkLst>
            <pc:docMk/>
            <pc:sldMk cId="3602707125" sldId="324"/>
            <ac:spMk id="4" creationId="{334FA8FF-E987-D808-9ADA-58CFA9023A49}"/>
          </ac:spMkLst>
        </pc:spChg>
        <pc:picChg chg="del">
          <ac:chgData name="NGUYỄN HUY QUANG" userId="S::23c01038@student.hcmus.edu.vn::ccda0267-1e67-45cc-bf93-597f4f63d353" providerId="AD" clId="Web-{15D8B88A-EE8F-3972-F18B-86A68FE4265B}" dt="2024-10-24T03:15:44.184" v="123"/>
          <ac:picMkLst>
            <pc:docMk/>
            <pc:sldMk cId="3602707125" sldId="324"/>
            <ac:picMk id="6" creationId="{D681AF84-A617-45FD-AC6A-CB6ECC113C2F}"/>
          </ac:picMkLst>
        </pc:picChg>
      </pc:sldChg>
      <pc:sldChg chg="modSp ord">
        <pc:chgData name="NGUYỄN HUY QUANG" userId="S::23c01038@student.hcmus.edu.vn::ccda0267-1e67-45cc-bf93-597f4f63d353" providerId="AD" clId="Web-{15D8B88A-EE8F-3972-F18B-86A68FE4265B}" dt="2024-10-24T03:03:11.656" v="29" actId="20577"/>
        <pc:sldMkLst>
          <pc:docMk/>
          <pc:sldMk cId="4250142878" sldId="335"/>
        </pc:sldMkLst>
        <pc:spChg chg="mod">
          <ac:chgData name="NGUYỄN HUY QUANG" userId="S::23c01038@student.hcmus.edu.vn::ccda0267-1e67-45cc-bf93-597f4f63d353" providerId="AD" clId="Web-{15D8B88A-EE8F-3972-F18B-86A68FE4265B}" dt="2024-10-24T03:03:11.656" v="29" actId="20577"/>
          <ac:spMkLst>
            <pc:docMk/>
            <pc:sldMk cId="4250142878" sldId="335"/>
            <ac:spMk id="11" creationId="{00000000-0000-0000-0000-000000000000}"/>
          </ac:spMkLst>
        </pc:spChg>
      </pc:sldChg>
      <pc:sldChg chg="modSp add replId">
        <pc:chgData name="NGUYỄN HUY QUANG" userId="S::23c01038@student.hcmus.edu.vn::ccda0267-1e67-45cc-bf93-597f4f63d353" providerId="AD" clId="Web-{15D8B88A-EE8F-3972-F18B-86A68FE4265B}" dt="2024-10-24T03:05:33.208" v="61" actId="20577"/>
        <pc:sldMkLst>
          <pc:docMk/>
          <pc:sldMk cId="1366023348" sldId="378"/>
        </pc:sldMkLst>
        <pc:spChg chg="mod">
          <ac:chgData name="NGUYỄN HUY QUANG" userId="S::23c01038@student.hcmus.edu.vn::ccda0267-1e67-45cc-bf93-597f4f63d353" providerId="AD" clId="Web-{15D8B88A-EE8F-3972-F18B-86A68FE4265B}" dt="2024-10-24T03:02:16.747" v="21" actId="20577"/>
          <ac:spMkLst>
            <pc:docMk/>
            <pc:sldMk cId="1366023348" sldId="378"/>
            <ac:spMk id="11" creationId="{00000000-0000-0000-0000-000000000000}"/>
          </ac:spMkLst>
        </pc:spChg>
        <pc:spChg chg="mod">
          <ac:chgData name="NGUYỄN HUY QUANG" userId="S::23c01038@student.hcmus.edu.vn::ccda0267-1e67-45cc-bf93-597f4f63d353" providerId="AD" clId="Web-{15D8B88A-EE8F-3972-F18B-86A68FE4265B}" dt="2024-10-24T03:05:25.694" v="52" actId="20577"/>
          <ac:spMkLst>
            <pc:docMk/>
            <pc:sldMk cId="1366023348" sldId="378"/>
            <ac:spMk id="42" creationId="{657A5BAC-F68B-4AB4-88C2-2980C2A9CD9B}"/>
          </ac:spMkLst>
        </pc:spChg>
        <pc:spChg chg="mod">
          <ac:chgData name="NGUYỄN HUY QUANG" userId="S::23c01038@student.hcmus.edu.vn::ccda0267-1e67-45cc-bf93-597f4f63d353" providerId="AD" clId="Web-{15D8B88A-EE8F-3972-F18B-86A68FE4265B}" dt="2024-10-24T03:05:33.208" v="61" actId="20577"/>
          <ac:spMkLst>
            <pc:docMk/>
            <pc:sldMk cId="1366023348" sldId="378"/>
            <ac:spMk id="46" creationId="{AA0F39F9-7E23-4111-9548-F3368047EE95}"/>
          </ac:spMkLst>
        </pc:spChg>
      </pc:sldChg>
      <pc:sldChg chg="add ord replId">
        <pc:chgData name="NGUYỄN HUY QUANG" userId="S::23c01038@student.hcmus.edu.vn::ccda0267-1e67-45cc-bf93-597f4f63d353" providerId="AD" clId="Web-{15D8B88A-EE8F-3972-F18B-86A68FE4265B}" dt="2024-10-24T03:03:16.734" v="31"/>
        <pc:sldMkLst>
          <pc:docMk/>
          <pc:sldMk cId="128089767" sldId="379"/>
        </pc:sldMkLst>
      </pc:sldChg>
      <pc:sldChg chg="add replId">
        <pc:chgData name="NGUYỄN HUY QUANG" userId="S::23c01038@student.hcmus.edu.vn::ccda0267-1e67-45cc-bf93-597f4f63d353" providerId="AD" clId="Web-{15D8B88A-EE8F-3972-F18B-86A68FE4265B}" dt="2024-10-24T03:02:51.780" v="26"/>
        <pc:sldMkLst>
          <pc:docMk/>
          <pc:sldMk cId="407874467" sldId="380"/>
        </pc:sldMkLst>
      </pc:sldChg>
      <pc:sldChg chg="add replId">
        <pc:chgData name="NGUYỄN HUY QUANG" userId="S::23c01038@student.hcmus.edu.vn::ccda0267-1e67-45cc-bf93-597f4f63d353" providerId="AD" clId="Web-{15D8B88A-EE8F-3972-F18B-86A68FE4265B}" dt="2024-10-24T03:03:14.281" v="30"/>
        <pc:sldMkLst>
          <pc:docMk/>
          <pc:sldMk cId="505262161" sldId="381"/>
        </pc:sldMkLst>
      </pc:sldChg>
      <pc:sldChg chg="modSp add replId">
        <pc:chgData name="NGUYỄN HUY QUANG" userId="S::23c01038@student.hcmus.edu.vn::ccda0267-1e67-45cc-bf93-597f4f63d353" providerId="AD" clId="Web-{15D8B88A-EE8F-3972-F18B-86A68FE4265B}" dt="2024-10-24T03:12:22.660" v="76" actId="20577"/>
        <pc:sldMkLst>
          <pc:docMk/>
          <pc:sldMk cId="506124510" sldId="382"/>
        </pc:sldMkLst>
        <pc:spChg chg="mod">
          <ac:chgData name="NGUYỄN HUY QUANG" userId="S::23c01038@student.hcmus.edu.vn::ccda0267-1e67-45cc-bf93-597f4f63d353" providerId="AD" clId="Web-{15D8B88A-EE8F-3972-F18B-86A68FE4265B}" dt="2024-10-24T03:12:16.645" v="69" actId="20577"/>
          <ac:spMkLst>
            <pc:docMk/>
            <pc:sldMk cId="506124510" sldId="382"/>
            <ac:spMk id="3" creationId="{00000000-0000-0000-0000-000000000000}"/>
          </ac:spMkLst>
        </pc:spChg>
        <pc:spChg chg="mod">
          <ac:chgData name="NGUYỄN HUY QUANG" userId="S::23c01038@student.hcmus.edu.vn::ccda0267-1e67-45cc-bf93-597f4f63d353" providerId="AD" clId="Web-{15D8B88A-EE8F-3972-F18B-86A68FE4265B}" dt="2024-10-24T03:12:22.660" v="76" actId="20577"/>
          <ac:spMkLst>
            <pc:docMk/>
            <pc:sldMk cId="506124510" sldId="382"/>
            <ac:spMk id="4" creationId="{334FA8FF-E987-D808-9ADA-58CFA9023A49}"/>
          </ac:spMkLst>
        </pc:spChg>
      </pc:sldChg>
      <pc:sldChg chg="add replId">
        <pc:chgData name="NGUYỄN HUY QUANG" userId="S::23c01038@student.hcmus.edu.vn::ccda0267-1e67-45cc-bf93-597f4f63d353" providerId="AD" clId="Web-{15D8B88A-EE8F-3972-F18B-86A68FE4265B}" dt="2024-10-24T03:17:26.687" v="126"/>
        <pc:sldMkLst>
          <pc:docMk/>
          <pc:sldMk cId="1465088500" sldId="383"/>
        </pc:sldMkLst>
      </pc:sldChg>
    </pc:docChg>
  </pc:docChgLst>
  <pc:docChgLst>
    <pc:chgData name="Tô Đức Khánh" userId="63f1ca3e-aa8b-4194-bbd2-a5ca44161383" providerId="ADAL" clId="{38932B2C-C94C-465A-A61A-97A69821BA89}"/>
    <pc:docChg chg="undo custSel addSld modSld sldOrd">
      <pc:chgData name="Tô Đức Khánh" userId="63f1ca3e-aa8b-4194-bbd2-a5ca44161383" providerId="ADAL" clId="{38932B2C-C94C-465A-A61A-97A69821BA89}" dt="2024-10-25T16:20:38.476" v="1389" actId="1076"/>
      <pc:docMkLst>
        <pc:docMk/>
      </pc:docMkLst>
      <pc:sldChg chg="modSp mod">
        <pc:chgData name="Tô Đức Khánh" userId="63f1ca3e-aa8b-4194-bbd2-a5ca44161383" providerId="ADAL" clId="{38932B2C-C94C-465A-A61A-97A69821BA89}" dt="2024-10-25T16:19:48.492" v="1385"/>
        <pc:sldMkLst>
          <pc:docMk/>
          <pc:sldMk cId="3781845265" sldId="363"/>
        </pc:sldMkLst>
        <pc:spChg chg="mod">
          <ac:chgData name="Tô Đức Khánh" userId="63f1ca3e-aa8b-4194-bbd2-a5ca44161383" providerId="ADAL" clId="{38932B2C-C94C-465A-A61A-97A69821BA89}" dt="2024-10-25T16:19:48.492" v="1385"/>
          <ac:spMkLst>
            <pc:docMk/>
            <pc:sldMk cId="3781845265" sldId="363"/>
            <ac:spMk id="12" creationId="{A53FDBCC-181F-4AC1-8B85-FA6497A49A22}"/>
          </ac:spMkLst>
        </pc:spChg>
      </pc:sldChg>
      <pc:sldChg chg="modSp mod">
        <pc:chgData name="Tô Đức Khánh" userId="63f1ca3e-aa8b-4194-bbd2-a5ca44161383" providerId="ADAL" clId="{38932B2C-C94C-465A-A61A-97A69821BA89}" dt="2024-10-25T16:20:04.569" v="1386"/>
        <pc:sldMkLst>
          <pc:docMk/>
          <pc:sldMk cId="1852988785" sldId="370"/>
        </pc:sldMkLst>
        <pc:spChg chg="mod">
          <ac:chgData name="Tô Đức Khánh" userId="63f1ca3e-aa8b-4194-bbd2-a5ca44161383" providerId="ADAL" clId="{38932B2C-C94C-465A-A61A-97A69821BA89}" dt="2024-10-25T16:20:04.569" v="1386"/>
          <ac:spMkLst>
            <pc:docMk/>
            <pc:sldMk cId="1852988785" sldId="370"/>
            <ac:spMk id="5" creationId="{DC723275-4C2C-47AA-8173-ACA3CA228E27}"/>
          </ac:spMkLst>
        </pc:spChg>
      </pc:sldChg>
      <pc:sldChg chg="modSp mod">
        <pc:chgData name="Tô Đức Khánh" userId="63f1ca3e-aa8b-4194-bbd2-a5ca44161383" providerId="ADAL" clId="{38932B2C-C94C-465A-A61A-97A69821BA89}" dt="2024-10-25T16:20:32.841" v="1388" actId="14100"/>
        <pc:sldMkLst>
          <pc:docMk/>
          <pc:sldMk cId="1775618911" sldId="372"/>
        </pc:sldMkLst>
        <pc:spChg chg="mod">
          <ac:chgData name="Tô Đức Khánh" userId="63f1ca3e-aa8b-4194-bbd2-a5ca44161383" providerId="ADAL" clId="{38932B2C-C94C-465A-A61A-97A69821BA89}" dt="2024-10-25T16:20:32.841" v="1388" actId="14100"/>
          <ac:spMkLst>
            <pc:docMk/>
            <pc:sldMk cId="1775618911" sldId="372"/>
            <ac:spMk id="5" creationId="{DC723275-4C2C-47AA-8173-ACA3CA228E27}"/>
          </ac:spMkLst>
        </pc:spChg>
      </pc:sldChg>
      <pc:sldChg chg="modSp mod">
        <pc:chgData name="Tô Đức Khánh" userId="63f1ca3e-aa8b-4194-bbd2-a5ca44161383" providerId="ADAL" clId="{38932B2C-C94C-465A-A61A-97A69821BA89}" dt="2024-10-25T16:20:38.476" v="1389" actId="1076"/>
        <pc:sldMkLst>
          <pc:docMk/>
          <pc:sldMk cId="2413891136" sldId="373"/>
        </pc:sldMkLst>
        <pc:picChg chg="mod">
          <ac:chgData name="Tô Đức Khánh" userId="63f1ca3e-aa8b-4194-bbd2-a5ca44161383" providerId="ADAL" clId="{38932B2C-C94C-465A-A61A-97A69821BA89}" dt="2024-10-25T16:20:38.476" v="1389" actId="1076"/>
          <ac:picMkLst>
            <pc:docMk/>
            <pc:sldMk cId="2413891136" sldId="373"/>
            <ac:picMk id="9" creationId="{00635223-443D-4462-B58A-284C562066DD}"/>
          </ac:picMkLst>
        </pc:picChg>
      </pc:sldChg>
      <pc:sldChg chg="addSp delSp modSp mod">
        <pc:chgData name="Tô Đức Khánh" userId="63f1ca3e-aa8b-4194-bbd2-a5ca44161383" providerId="ADAL" clId="{38932B2C-C94C-465A-A61A-97A69821BA89}" dt="2024-10-25T16:08:33.412" v="1382" actId="1076"/>
        <pc:sldMkLst>
          <pc:docMk/>
          <pc:sldMk cId="2541618691" sldId="385"/>
        </pc:sldMkLst>
        <pc:spChg chg="del mod">
          <ac:chgData name="Tô Đức Khánh" userId="63f1ca3e-aa8b-4194-bbd2-a5ca44161383" providerId="ADAL" clId="{38932B2C-C94C-465A-A61A-97A69821BA89}" dt="2024-10-25T16:08:19.352" v="1372" actId="478"/>
          <ac:spMkLst>
            <pc:docMk/>
            <pc:sldMk cId="2541618691" sldId="385"/>
            <ac:spMk id="4" creationId="{38C6294F-A246-493E-9B42-C3219F93183B}"/>
          </ac:spMkLst>
        </pc:spChg>
        <pc:spChg chg="del mod">
          <ac:chgData name="Tô Đức Khánh" userId="63f1ca3e-aa8b-4194-bbd2-a5ca44161383" providerId="ADAL" clId="{38932B2C-C94C-465A-A61A-97A69821BA89}" dt="2024-10-25T16:08:22.987" v="1377" actId="478"/>
          <ac:spMkLst>
            <pc:docMk/>
            <pc:sldMk cId="2541618691" sldId="385"/>
            <ac:spMk id="7" creationId="{DADE1835-EBD8-4CB7-8399-626B54AF85B9}"/>
          </ac:spMkLst>
        </pc:spChg>
        <pc:spChg chg="del mod">
          <ac:chgData name="Tô Đức Khánh" userId="63f1ca3e-aa8b-4194-bbd2-a5ca44161383" providerId="ADAL" clId="{38932B2C-C94C-465A-A61A-97A69821BA89}" dt="2024-10-25T16:08:16.746" v="1370" actId="478"/>
          <ac:spMkLst>
            <pc:docMk/>
            <pc:sldMk cId="2541618691" sldId="385"/>
            <ac:spMk id="8" creationId="{6BAC28D3-3083-4489-87D3-644045789FDF}"/>
          </ac:spMkLst>
        </pc:spChg>
        <pc:spChg chg="del mod">
          <ac:chgData name="Tô Đức Khánh" userId="63f1ca3e-aa8b-4194-bbd2-a5ca44161383" providerId="ADAL" clId="{38932B2C-C94C-465A-A61A-97A69821BA89}" dt="2024-10-25T16:08:21.616" v="1375" actId="478"/>
          <ac:spMkLst>
            <pc:docMk/>
            <pc:sldMk cId="2541618691" sldId="385"/>
            <ac:spMk id="9" creationId="{16D43CB6-DF07-4D3D-918C-3B7975831CDD}"/>
          </ac:spMkLst>
        </pc:spChg>
        <pc:spChg chg="del mod">
          <ac:chgData name="Tô Đức Khánh" userId="63f1ca3e-aa8b-4194-bbd2-a5ca44161383" providerId="ADAL" clId="{38932B2C-C94C-465A-A61A-97A69821BA89}" dt="2024-10-25T16:08:18.055" v="1371" actId="478"/>
          <ac:spMkLst>
            <pc:docMk/>
            <pc:sldMk cId="2541618691" sldId="385"/>
            <ac:spMk id="12" creationId="{9D6ED63E-C716-4D2C-B790-75BAD75B1DDC}"/>
          </ac:spMkLst>
        </pc:spChg>
        <pc:spChg chg="del mod">
          <ac:chgData name="Tô Đức Khánh" userId="63f1ca3e-aa8b-4194-bbd2-a5ca44161383" providerId="ADAL" clId="{38932B2C-C94C-465A-A61A-97A69821BA89}" dt="2024-10-25T16:08:22.133" v="1376" actId="478"/>
          <ac:spMkLst>
            <pc:docMk/>
            <pc:sldMk cId="2541618691" sldId="385"/>
            <ac:spMk id="13" creationId="{424B6FC2-7031-4AF3-9896-171701B1EFE7}"/>
          </ac:spMkLst>
        </pc:spChg>
        <pc:spChg chg="del mod">
          <ac:chgData name="Tô Đức Khánh" userId="63f1ca3e-aa8b-4194-bbd2-a5ca44161383" providerId="ADAL" clId="{38932B2C-C94C-465A-A61A-97A69821BA89}" dt="2024-10-25T16:08:21.102" v="1374" actId="478"/>
          <ac:spMkLst>
            <pc:docMk/>
            <pc:sldMk cId="2541618691" sldId="385"/>
            <ac:spMk id="15" creationId="{DADE1835-EBD8-4CB7-8399-626B54AF85B9}"/>
          </ac:spMkLst>
        </pc:spChg>
        <pc:spChg chg="add del mod">
          <ac:chgData name="Tô Đức Khánh" userId="63f1ca3e-aa8b-4194-bbd2-a5ca44161383" providerId="ADAL" clId="{38932B2C-C94C-465A-A61A-97A69821BA89}" dt="2024-10-25T16:08:24.038" v="1378" actId="478"/>
          <ac:spMkLst>
            <pc:docMk/>
            <pc:sldMk cId="2541618691" sldId="385"/>
            <ac:spMk id="16" creationId="{B6706D9D-9FB9-4985-BE0F-AD54FD2300CB}"/>
          </ac:spMkLst>
        </pc:spChg>
        <pc:picChg chg="add mod">
          <ac:chgData name="Tô Đức Khánh" userId="63f1ca3e-aa8b-4194-bbd2-a5ca44161383" providerId="ADAL" clId="{38932B2C-C94C-465A-A61A-97A69821BA89}" dt="2024-10-25T16:08:33.412" v="1382" actId="1076"/>
          <ac:picMkLst>
            <pc:docMk/>
            <pc:sldMk cId="2541618691" sldId="385"/>
            <ac:picMk id="6" creationId="{0BB2B258-9322-AC24-93CA-5251DA3C7E90}"/>
          </ac:picMkLst>
        </pc:picChg>
        <pc:picChg chg="del">
          <ac:chgData name="Tô Đức Khánh" userId="63f1ca3e-aa8b-4194-bbd2-a5ca44161383" providerId="ADAL" clId="{38932B2C-C94C-465A-A61A-97A69821BA89}" dt="2024-10-25T15:43:13.077" v="0" actId="478"/>
          <ac:picMkLst>
            <pc:docMk/>
            <pc:sldMk cId="2541618691" sldId="385"/>
            <ac:picMk id="11" creationId="{59F0F569-127B-564F-FEAD-78041BACF34F}"/>
          </ac:picMkLst>
        </pc:picChg>
        <pc:picChg chg="add del mod">
          <ac:chgData name="Tô Đức Khánh" userId="63f1ca3e-aa8b-4194-bbd2-a5ca44161383" providerId="ADAL" clId="{38932B2C-C94C-465A-A61A-97A69821BA89}" dt="2024-10-25T16:08:20.304" v="1373" actId="478"/>
          <ac:picMkLst>
            <pc:docMk/>
            <pc:sldMk cId="2541618691" sldId="385"/>
            <ac:picMk id="14" creationId="{7C89AFF4-BB01-C5A0-0F7C-FFEA25E87E9E}"/>
          </ac:picMkLst>
        </pc:picChg>
        <pc:picChg chg="add del mod">
          <ac:chgData name="Tô Đức Khánh" userId="63f1ca3e-aa8b-4194-bbd2-a5ca44161383" providerId="ADAL" clId="{38932B2C-C94C-465A-A61A-97A69821BA89}" dt="2024-10-25T16:08:12.967" v="1368" actId="478"/>
          <ac:picMkLst>
            <pc:docMk/>
            <pc:sldMk cId="2541618691" sldId="385"/>
            <ac:picMk id="18" creationId="{8029D629-B72A-56C8-E87C-32A5E6540967}"/>
          </ac:picMkLst>
        </pc:picChg>
      </pc:sldChg>
      <pc:sldChg chg="delSp modSp add mod ord">
        <pc:chgData name="Tô Đức Khánh" userId="63f1ca3e-aa8b-4194-bbd2-a5ca44161383" providerId="ADAL" clId="{38932B2C-C94C-465A-A61A-97A69821BA89}" dt="2024-10-25T16:08:08.570" v="1367"/>
        <pc:sldMkLst>
          <pc:docMk/>
          <pc:sldMk cId="1984913459" sldId="387"/>
        </pc:sldMkLst>
        <pc:spChg chg="mod">
          <ac:chgData name="Tô Đức Khánh" userId="63f1ca3e-aa8b-4194-bbd2-a5ca44161383" providerId="ADAL" clId="{38932B2C-C94C-465A-A61A-97A69821BA89}" dt="2024-10-25T16:07:44.026" v="1357" actId="1076"/>
          <ac:spMkLst>
            <pc:docMk/>
            <pc:sldMk cId="1984913459" sldId="387"/>
            <ac:spMk id="4" creationId="{38C6294F-A246-493E-9B42-C3219F93183B}"/>
          </ac:spMkLst>
        </pc:spChg>
        <pc:spChg chg="mod">
          <ac:chgData name="Tô Đức Khánh" userId="63f1ca3e-aa8b-4194-bbd2-a5ca44161383" providerId="ADAL" clId="{38932B2C-C94C-465A-A61A-97A69821BA89}" dt="2024-10-25T16:08:00.455" v="1365" actId="1035"/>
          <ac:spMkLst>
            <pc:docMk/>
            <pc:sldMk cId="1984913459" sldId="387"/>
            <ac:spMk id="12" creationId="{9D6ED63E-C716-4D2C-B790-75BAD75B1DDC}"/>
          </ac:spMkLst>
        </pc:spChg>
        <pc:picChg chg="del">
          <ac:chgData name="Tô Đức Khánh" userId="63f1ca3e-aa8b-4194-bbd2-a5ca44161383" providerId="ADAL" clId="{38932B2C-C94C-465A-A61A-97A69821BA89}" dt="2024-10-25T16:07:47.744" v="1358" actId="478"/>
          <ac:picMkLst>
            <pc:docMk/>
            <pc:sldMk cId="1984913459" sldId="387"/>
            <ac:picMk id="6" creationId="{0BB2B258-9322-AC24-93CA-5251DA3C7E90}"/>
          </ac:picMkLst>
        </pc:picChg>
        <pc:picChg chg="mod">
          <ac:chgData name="Tô Đức Khánh" userId="63f1ca3e-aa8b-4194-bbd2-a5ca44161383" providerId="ADAL" clId="{38932B2C-C94C-465A-A61A-97A69821BA89}" dt="2024-10-25T16:07:56.530" v="1362" actId="1076"/>
          <ac:picMkLst>
            <pc:docMk/>
            <pc:sldMk cId="1984913459" sldId="387"/>
            <ac:picMk id="18" creationId="{8029D629-B72A-56C8-E87C-32A5E6540967}"/>
          </ac:picMkLst>
        </pc:picChg>
      </pc:sldChg>
    </pc:docChg>
  </pc:docChgLst>
  <pc:docChgLst>
    <pc:chgData name="bich.ngo.thi.ngoc77@gmail.com" userId="S::urn:spo:guest#bich.ngo.thi.ngoc77@gmail.com::" providerId="AD" clId="Web-{155FF994-EA54-EC52-1A4F-BA2A5AF8E813}"/>
    <pc:docChg chg="addSld modSld">
      <pc:chgData name="bich.ngo.thi.ngoc77@gmail.com" userId="S::urn:spo:guest#bich.ngo.thi.ngoc77@gmail.com::" providerId="AD" clId="Web-{155FF994-EA54-EC52-1A4F-BA2A5AF8E813}" dt="2024-10-24T02:46:09.592" v="218" actId="1076"/>
      <pc:docMkLst>
        <pc:docMk/>
      </pc:docMkLst>
      <pc:sldChg chg="addSp delSp modSp">
        <pc:chgData name="bich.ngo.thi.ngoc77@gmail.com" userId="S::urn:spo:guest#bich.ngo.thi.ngoc77@gmail.com::" providerId="AD" clId="Web-{155FF994-EA54-EC52-1A4F-BA2A5AF8E813}" dt="2024-10-24T02:31:52.126" v="83" actId="20577"/>
        <pc:sldMkLst>
          <pc:docMk/>
          <pc:sldMk cId="4076401726" sldId="375"/>
        </pc:sldMkLst>
        <pc:spChg chg="mod">
          <ac:chgData name="bich.ngo.thi.ngoc77@gmail.com" userId="S::urn:spo:guest#bich.ngo.thi.ngoc77@gmail.com::" providerId="AD" clId="Web-{155FF994-EA54-EC52-1A4F-BA2A5AF8E813}" dt="2024-10-24T02:31:52.126" v="83" actId="20577"/>
          <ac:spMkLst>
            <pc:docMk/>
            <pc:sldMk cId="4076401726" sldId="375"/>
            <ac:spMk id="5" creationId="{DC723275-4C2C-47AA-8173-ACA3CA228E27}"/>
          </ac:spMkLst>
        </pc:spChg>
        <pc:picChg chg="add del mod">
          <ac:chgData name="bich.ngo.thi.ngoc77@gmail.com" userId="S::urn:spo:guest#bich.ngo.thi.ngoc77@gmail.com::" providerId="AD" clId="Web-{155FF994-EA54-EC52-1A4F-BA2A5AF8E813}" dt="2024-10-24T01:53:21.374" v="76"/>
          <ac:picMkLst>
            <pc:docMk/>
            <pc:sldMk cId="4076401726" sldId="375"/>
            <ac:picMk id="4" creationId="{B9A9E986-C62E-7F9B-FA2E-4E3EFFEC187E}"/>
          </ac:picMkLst>
        </pc:picChg>
      </pc:sldChg>
      <pc:sldChg chg="addSp delSp modSp">
        <pc:chgData name="bich.ngo.thi.ngoc77@gmail.com" userId="S::urn:spo:guest#bich.ngo.thi.ngoc77@gmail.com::" providerId="AD" clId="Web-{155FF994-EA54-EC52-1A4F-BA2A5AF8E813}" dt="2024-10-24T02:46:09.592" v="218" actId="1076"/>
        <pc:sldMkLst>
          <pc:docMk/>
          <pc:sldMk cId="632091932" sldId="376"/>
        </pc:sldMkLst>
        <pc:picChg chg="add del mod">
          <ac:chgData name="bich.ngo.thi.ngoc77@gmail.com" userId="S::urn:spo:guest#bich.ngo.thi.ngoc77@gmail.com::" providerId="AD" clId="Web-{155FF994-EA54-EC52-1A4F-BA2A5AF8E813}" dt="2024-10-24T02:31:31.297" v="80"/>
          <ac:picMkLst>
            <pc:docMk/>
            <pc:sldMk cId="632091932" sldId="376"/>
            <ac:picMk id="4" creationId="{B182D1C4-E26C-AFB5-CA16-95309F6990AB}"/>
          </ac:picMkLst>
        </pc:picChg>
        <pc:picChg chg="del">
          <ac:chgData name="bich.ngo.thi.ngoc77@gmail.com" userId="S::urn:spo:guest#bich.ngo.thi.ngoc77@gmail.com::" providerId="AD" clId="Web-{155FF994-EA54-EC52-1A4F-BA2A5AF8E813}" dt="2024-10-24T01:51:28.683" v="0"/>
          <ac:picMkLst>
            <pc:docMk/>
            <pc:sldMk cId="632091932" sldId="376"/>
            <ac:picMk id="6" creationId="{06952465-303C-49F9-B763-A54EBCA79604}"/>
          </ac:picMkLst>
        </pc:picChg>
        <pc:picChg chg="add mod">
          <ac:chgData name="bich.ngo.thi.ngoc77@gmail.com" userId="S::urn:spo:guest#bich.ngo.thi.ngoc77@gmail.com::" providerId="AD" clId="Web-{155FF994-EA54-EC52-1A4F-BA2A5AF8E813}" dt="2024-10-24T02:46:09.592" v="218" actId="1076"/>
          <ac:picMkLst>
            <pc:docMk/>
            <pc:sldMk cId="632091932" sldId="376"/>
            <ac:picMk id="6" creationId="{5A722F7F-5DF9-F0D9-A5C7-A47983B117CF}"/>
          </ac:picMkLst>
        </pc:picChg>
      </pc:sldChg>
      <pc:sldChg chg="addSp modSp add replId">
        <pc:chgData name="bich.ngo.thi.ngoc77@gmail.com" userId="S::urn:spo:guest#bich.ngo.thi.ngoc77@gmail.com::" providerId="AD" clId="Web-{155FF994-EA54-EC52-1A4F-BA2A5AF8E813}" dt="2024-10-24T02:41:37.458" v="212" actId="1076"/>
        <pc:sldMkLst>
          <pc:docMk/>
          <pc:sldMk cId="3817990102" sldId="377"/>
        </pc:sldMkLst>
        <pc:spChg chg="mod">
          <ac:chgData name="bich.ngo.thi.ngoc77@gmail.com" userId="S::urn:spo:guest#bich.ngo.thi.ngoc77@gmail.com::" providerId="AD" clId="Web-{155FF994-EA54-EC52-1A4F-BA2A5AF8E813}" dt="2024-10-24T02:36:26.651" v="175" actId="1076"/>
          <ac:spMkLst>
            <pc:docMk/>
            <pc:sldMk cId="3817990102" sldId="377"/>
            <ac:spMk id="5" creationId="{DC723275-4C2C-47AA-8173-ACA3CA228E27}"/>
          </ac:spMkLst>
        </pc:spChg>
        <pc:picChg chg="add mod">
          <ac:chgData name="bich.ngo.thi.ngoc77@gmail.com" userId="S::urn:spo:guest#bich.ngo.thi.ngoc77@gmail.com::" providerId="AD" clId="Web-{155FF994-EA54-EC52-1A4F-BA2A5AF8E813}" dt="2024-10-24T02:41:37.458" v="212" actId="1076"/>
          <ac:picMkLst>
            <pc:docMk/>
            <pc:sldMk cId="3817990102" sldId="377"/>
            <ac:picMk id="4" creationId="{D53C12B1-22F2-70FC-A7DE-917DE27D9FF8}"/>
          </ac:picMkLst>
        </pc:picChg>
        <pc:picChg chg="add mod">
          <ac:chgData name="bich.ngo.thi.ngoc77@gmail.com" userId="S::urn:spo:guest#bich.ngo.thi.ngoc77@gmail.com::" providerId="AD" clId="Web-{155FF994-EA54-EC52-1A4F-BA2A5AF8E813}" dt="2024-10-24T02:41:27.614" v="210" actId="1076"/>
          <ac:picMkLst>
            <pc:docMk/>
            <pc:sldMk cId="3817990102" sldId="377"/>
            <ac:picMk id="6" creationId="{209CDE19-D6D5-ABC9-DEBF-FE7938887189}"/>
          </ac:picMkLst>
        </pc:picChg>
        <pc:picChg chg="add mod">
          <ac:chgData name="bich.ngo.thi.ngoc77@gmail.com" userId="S::urn:spo:guest#bich.ngo.thi.ngoc77@gmail.com::" providerId="AD" clId="Web-{155FF994-EA54-EC52-1A4F-BA2A5AF8E813}" dt="2024-10-24T02:41:30.379" v="211" actId="1076"/>
          <ac:picMkLst>
            <pc:docMk/>
            <pc:sldMk cId="3817990102" sldId="377"/>
            <ac:picMk id="7" creationId="{C042AE66-2CCE-ECCA-3FBB-F15665F08901}"/>
          </ac:picMkLst>
        </pc:picChg>
        <pc:picChg chg="add mod">
          <ac:chgData name="bich.ngo.thi.ngoc77@gmail.com" userId="S::urn:spo:guest#bich.ngo.thi.ngoc77@gmail.com::" providerId="AD" clId="Web-{155FF994-EA54-EC52-1A4F-BA2A5AF8E813}" dt="2024-10-24T02:41:17.832" v="208" actId="1076"/>
          <ac:picMkLst>
            <pc:docMk/>
            <pc:sldMk cId="3817990102" sldId="377"/>
            <ac:picMk id="8" creationId="{C98854C8-ECCC-5E68-A190-43E76F6999E4}"/>
          </ac:picMkLst>
        </pc:picChg>
        <pc:picChg chg="add mod">
          <ac:chgData name="bich.ngo.thi.ngoc77@gmail.com" userId="S::urn:spo:guest#bich.ngo.thi.ngoc77@gmail.com::" providerId="AD" clId="Web-{155FF994-EA54-EC52-1A4F-BA2A5AF8E813}" dt="2024-10-24T02:41:20.723" v="209" actId="1076"/>
          <ac:picMkLst>
            <pc:docMk/>
            <pc:sldMk cId="3817990102" sldId="377"/>
            <ac:picMk id="9" creationId="{0EA415B2-2F2B-8587-72A7-4C3804E29006}"/>
          </ac:picMkLst>
        </pc:picChg>
        <pc:picChg chg="add mod">
          <ac:chgData name="bich.ngo.thi.ngoc77@gmail.com" userId="S::urn:spo:guest#bich.ngo.thi.ngoc77@gmail.com::" providerId="AD" clId="Web-{155FF994-EA54-EC52-1A4F-BA2A5AF8E813}" dt="2024-10-24T02:41:05.425" v="205" actId="1076"/>
          <ac:picMkLst>
            <pc:docMk/>
            <pc:sldMk cId="3817990102" sldId="377"/>
            <ac:picMk id="10" creationId="{DA495DB0-B423-71E4-ACC5-A04CD0327ADA}"/>
          </ac:picMkLst>
        </pc:picChg>
      </pc:sldChg>
    </pc:docChg>
  </pc:docChgLst>
  <pc:docChgLst>
    <pc:chgData name="bich.ngo.thi.ngoc77@gmail.com" userId="S::urn:spo:guest#bich.ngo.thi.ngoc77@gmail.com::" providerId="AD" clId="Web-{74F2A04E-8B5E-14B5-4AA4-B36D13848BF7}"/>
    <pc:docChg chg="modSld">
      <pc:chgData name="bich.ngo.thi.ngoc77@gmail.com" userId="S::urn:spo:guest#bich.ngo.thi.ngoc77@gmail.com::" providerId="AD" clId="Web-{74F2A04E-8B5E-14B5-4AA4-B36D13848BF7}" dt="2024-10-09T14:51:50.007" v="6" actId="20577"/>
      <pc:docMkLst>
        <pc:docMk/>
      </pc:docMkLst>
      <pc:sldChg chg="modSp">
        <pc:chgData name="bich.ngo.thi.ngoc77@gmail.com" userId="S::urn:spo:guest#bich.ngo.thi.ngoc77@gmail.com::" providerId="AD" clId="Web-{74F2A04E-8B5E-14B5-4AA4-B36D13848BF7}" dt="2024-10-09T14:51:50.007" v="6" actId="20577"/>
        <pc:sldMkLst>
          <pc:docMk/>
          <pc:sldMk cId="2922742058" sldId="336"/>
        </pc:sldMkLst>
      </pc:sldChg>
    </pc:docChg>
  </pc:docChgLst>
  <pc:docChgLst>
    <pc:chgData name="Guest User" userId="S::urn:spo:anon#716f111210b5f8d2d66980a9e70ae9d4cc6d2c2bba71e05056afccd7925506e7::" providerId="AD" clId="Web-{BF121459-EAA5-E8B9-3947-57C8F20F0805}"/>
    <pc:docChg chg="modSld">
      <pc:chgData name="Guest User" userId="S::urn:spo:anon#716f111210b5f8d2d66980a9e70ae9d4cc6d2c2bba71e05056afccd7925506e7::" providerId="AD" clId="Web-{BF121459-EAA5-E8B9-3947-57C8F20F0805}" dt="2024-10-16T13:32:23.200" v="266" actId="20577"/>
      <pc:docMkLst>
        <pc:docMk/>
      </pc:docMkLst>
      <pc:sldChg chg="modSp">
        <pc:chgData name="Guest User" userId="S::urn:spo:anon#716f111210b5f8d2d66980a9e70ae9d4cc6d2c2bba71e05056afccd7925506e7::" providerId="AD" clId="Web-{BF121459-EAA5-E8B9-3947-57C8F20F0805}" dt="2024-10-16T13:19:59.139" v="121" actId="14100"/>
        <pc:sldMkLst>
          <pc:docMk/>
          <pc:sldMk cId="2487197176" sldId="303"/>
        </pc:sldMkLst>
      </pc:sldChg>
      <pc:sldChg chg="modSp">
        <pc:chgData name="Guest User" userId="S::urn:spo:anon#716f111210b5f8d2d66980a9e70ae9d4cc6d2c2bba71e05056afccd7925506e7::" providerId="AD" clId="Web-{BF121459-EAA5-E8B9-3947-57C8F20F0805}" dt="2024-10-16T13:11:07.917" v="8" actId="14100"/>
        <pc:sldMkLst>
          <pc:docMk/>
          <pc:sldMk cId="491886349" sldId="350"/>
        </pc:sldMkLst>
      </pc:sldChg>
      <pc:sldChg chg="modSp">
        <pc:chgData name="Guest User" userId="S::urn:spo:anon#716f111210b5f8d2d66980a9e70ae9d4cc6d2c2bba71e05056afccd7925506e7::" providerId="AD" clId="Web-{BF121459-EAA5-E8B9-3947-57C8F20F0805}" dt="2024-10-16T13:31:27.652" v="263" actId="1076"/>
        <pc:sldMkLst>
          <pc:docMk/>
          <pc:sldMk cId="3014871260" sldId="352"/>
        </pc:sldMkLst>
      </pc:sldChg>
      <pc:sldChg chg="modSp">
        <pc:chgData name="Guest User" userId="S::urn:spo:anon#716f111210b5f8d2d66980a9e70ae9d4cc6d2c2bba71e05056afccd7925506e7::" providerId="AD" clId="Web-{BF121459-EAA5-E8B9-3947-57C8F20F0805}" dt="2024-10-16T13:29:18.196" v="250" actId="1076"/>
        <pc:sldMkLst>
          <pc:docMk/>
          <pc:sldMk cId="2044672545" sldId="353"/>
        </pc:sldMkLst>
      </pc:sldChg>
      <pc:sldChg chg="modSp">
        <pc:chgData name="Guest User" userId="S::urn:spo:anon#716f111210b5f8d2d66980a9e70ae9d4cc6d2c2bba71e05056afccd7925506e7::" providerId="AD" clId="Web-{BF121459-EAA5-E8B9-3947-57C8F20F0805}" dt="2024-10-16T13:11:44.074" v="13" actId="1076"/>
        <pc:sldMkLst>
          <pc:docMk/>
          <pc:sldMk cId="116159392" sldId="354"/>
        </pc:sldMkLst>
      </pc:sldChg>
      <pc:sldChg chg="modSp">
        <pc:chgData name="Guest User" userId="S::urn:spo:anon#716f111210b5f8d2d66980a9e70ae9d4cc6d2c2bba71e05056afccd7925506e7::" providerId="AD" clId="Web-{BF121459-EAA5-E8B9-3947-57C8F20F0805}" dt="2024-10-16T13:32:23.200" v="266" actId="20577"/>
        <pc:sldMkLst>
          <pc:docMk/>
          <pc:sldMk cId="272273439" sldId="355"/>
        </pc:sldMkLst>
      </pc:sldChg>
      <pc:sldChg chg="modSp">
        <pc:chgData name="Guest User" userId="S::urn:spo:anon#716f111210b5f8d2d66980a9e70ae9d4cc6d2c2bba71e05056afccd7925506e7::" providerId="AD" clId="Web-{BF121459-EAA5-E8B9-3947-57C8F20F0805}" dt="2024-10-16T13:31:46.777" v="264" actId="1076"/>
        <pc:sldMkLst>
          <pc:docMk/>
          <pc:sldMk cId="355436472" sldId="356"/>
        </pc:sldMkLst>
      </pc:sldChg>
      <pc:sldChg chg="modSp">
        <pc:chgData name="Guest User" userId="S::urn:spo:anon#716f111210b5f8d2d66980a9e70ae9d4cc6d2c2bba71e05056afccd7925506e7::" providerId="AD" clId="Web-{BF121459-EAA5-E8B9-3947-57C8F20F0805}" dt="2024-10-16T13:18:50.747" v="103" actId="1076"/>
        <pc:sldMkLst>
          <pc:docMk/>
          <pc:sldMk cId="2554096296" sldId="357"/>
        </pc:sldMkLst>
      </pc:sldChg>
      <pc:sldChg chg="modSp">
        <pc:chgData name="Guest User" userId="S::urn:spo:anon#716f111210b5f8d2d66980a9e70ae9d4cc6d2c2bba71e05056afccd7925506e7::" providerId="AD" clId="Web-{BF121459-EAA5-E8B9-3947-57C8F20F0805}" dt="2024-10-16T13:22:09.876" v="175" actId="20577"/>
        <pc:sldMkLst>
          <pc:docMk/>
          <pc:sldMk cId="3787411036" sldId="358"/>
        </pc:sldMkLst>
      </pc:sldChg>
      <pc:sldChg chg="modSp">
        <pc:chgData name="Guest User" userId="S::urn:spo:anon#716f111210b5f8d2d66980a9e70ae9d4cc6d2c2bba71e05056afccd7925506e7::" providerId="AD" clId="Web-{BF121459-EAA5-E8B9-3947-57C8F20F0805}" dt="2024-10-16T13:21:06.749" v="153" actId="1076"/>
        <pc:sldMkLst>
          <pc:docMk/>
          <pc:sldMk cId="2510886090" sldId="359"/>
        </pc:sldMkLst>
      </pc:sldChg>
      <pc:sldChg chg="modSp">
        <pc:chgData name="Guest User" userId="S::urn:spo:anon#716f111210b5f8d2d66980a9e70ae9d4cc6d2c2bba71e05056afccd7925506e7::" providerId="AD" clId="Web-{BF121459-EAA5-E8B9-3947-57C8F20F0805}" dt="2024-10-16T13:26:59.725" v="207" actId="20577"/>
        <pc:sldMkLst>
          <pc:docMk/>
          <pc:sldMk cId="2765969827" sldId="360"/>
        </pc:sldMkLst>
      </pc:sldChg>
      <pc:sldChg chg="modSp">
        <pc:chgData name="Guest User" userId="S::urn:spo:anon#716f111210b5f8d2d66980a9e70ae9d4cc6d2c2bba71e05056afccd7925506e7::" providerId="AD" clId="Web-{BF121459-EAA5-E8B9-3947-57C8F20F0805}" dt="2024-10-16T13:29:46.916" v="253"/>
        <pc:sldMkLst>
          <pc:docMk/>
          <pc:sldMk cId="1445084084" sldId="361"/>
        </pc:sldMkLst>
      </pc:sldChg>
    </pc:docChg>
  </pc:docChgLst>
  <pc:docChgLst>
    <pc:chgData name="Guest User" userId="S::urn:spo:anon#716f111210b5f8d2d66980a9e70ae9d4cc6d2c2bba71e05056afccd7925506e7::" providerId="AD" clId="Web-{3DDE04FC-6270-82F7-9F54-131856AE04C1}"/>
    <pc:docChg chg="addSld delSld modSld">
      <pc:chgData name="Guest User" userId="S::urn:spo:anon#716f111210b5f8d2d66980a9e70ae9d4cc6d2c2bba71e05056afccd7925506e7::" providerId="AD" clId="Web-{3DDE04FC-6270-82F7-9F54-131856AE04C1}" dt="2024-10-16T08:28:51.854" v="945" actId="1076"/>
      <pc:docMkLst>
        <pc:docMk/>
      </pc:docMkLst>
      <pc:sldChg chg="modSp add">
        <pc:chgData name="Guest User" userId="S::urn:spo:anon#716f111210b5f8d2d66980a9e70ae9d4cc6d2c2bba71e05056afccd7925506e7::" providerId="AD" clId="Web-{3DDE04FC-6270-82F7-9F54-131856AE04C1}" dt="2024-10-16T07:48:15.375" v="659" actId="1076"/>
        <pc:sldMkLst>
          <pc:docMk/>
          <pc:sldMk cId="2487197176" sldId="303"/>
        </pc:sldMkLst>
      </pc:sldChg>
      <pc:sldChg chg="modSp add replId">
        <pc:chgData name="Guest User" userId="S::urn:spo:anon#716f111210b5f8d2d66980a9e70ae9d4cc6d2c2bba71e05056afccd7925506e7::" providerId="AD" clId="Web-{3DDE04FC-6270-82F7-9F54-131856AE04C1}" dt="2024-10-16T05:50:39.745" v="47" actId="20577"/>
        <pc:sldMkLst>
          <pc:docMk/>
          <pc:sldMk cId="2061611347" sldId="349"/>
        </pc:sldMkLst>
      </pc:sldChg>
      <pc:sldChg chg="addSp delSp modSp add replId">
        <pc:chgData name="Guest User" userId="S::urn:spo:anon#716f111210b5f8d2d66980a9e70ae9d4cc6d2c2bba71e05056afccd7925506e7::" providerId="AD" clId="Web-{3DDE04FC-6270-82F7-9F54-131856AE04C1}" dt="2024-10-16T06:49:53.619" v="328" actId="1076"/>
        <pc:sldMkLst>
          <pc:docMk/>
          <pc:sldMk cId="491886349" sldId="350"/>
        </pc:sldMkLst>
      </pc:sldChg>
      <pc:sldChg chg="modSp add del replId">
        <pc:chgData name="Guest User" userId="S::urn:spo:anon#716f111210b5f8d2d66980a9e70ae9d4cc6d2c2bba71e05056afccd7925506e7::" providerId="AD" clId="Web-{3DDE04FC-6270-82F7-9F54-131856AE04C1}" dt="2024-10-16T08:25:45.050" v="855"/>
        <pc:sldMkLst>
          <pc:docMk/>
          <pc:sldMk cId="3411049484" sldId="351"/>
        </pc:sldMkLst>
      </pc:sldChg>
      <pc:sldChg chg="addSp delSp modSp add replId">
        <pc:chgData name="Guest User" userId="S::urn:spo:anon#716f111210b5f8d2d66980a9e70ae9d4cc6d2c2bba71e05056afccd7925506e7::" providerId="AD" clId="Web-{3DDE04FC-6270-82F7-9F54-131856AE04C1}" dt="2024-10-16T08:01:25.419" v="801" actId="1076"/>
        <pc:sldMkLst>
          <pc:docMk/>
          <pc:sldMk cId="3014871260" sldId="352"/>
        </pc:sldMkLst>
      </pc:sldChg>
      <pc:sldChg chg="delSp modSp add replId">
        <pc:chgData name="Guest User" userId="S::urn:spo:anon#716f111210b5f8d2d66980a9e70ae9d4cc6d2c2bba71e05056afccd7925506e7::" providerId="AD" clId="Web-{3DDE04FC-6270-82F7-9F54-131856AE04C1}" dt="2024-10-16T08:19:46.537" v="853" actId="20577"/>
        <pc:sldMkLst>
          <pc:docMk/>
          <pc:sldMk cId="2044672545" sldId="353"/>
        </pc:sldMkLst>
      </pc:sldChg>
      <pc:sldChg chg="addSp delSp modSp add replId">
        <pc:chgData name="Guest User" userId="S::urn:spo:anon#716f111210b5f8d2d66980a9e70ae9d4cc6d2c2bba71e05056afccd7925506e7::" providerId="AD" clId="Web-{3DDE04FC-6270-82F7-9F54-131856AE04C1}" dt="2024-10-16T07:58:16.100" v="736" actId="1076"/>
        <pc:sldMkLst>
          <pc:docMk/>
          <pc:sldMk cId="116159392" sldId="354"/>
        </pc:sldMkLst>
      </pc:sldChg>
      <pc:sldChg chg="modSp add replId">
        <pc:chgData name="Guest User" userId="S::urn:spo:anon#716f111210b5f8d2d66980a9e70ae9d4cc6d2c2bba71e05056afccd7925506e7::" providerId="AD" clId="Web-{3DDE04FC-6270-82F7-9F54-131856AE04C1}" dt="2024-10-16T07:51:47.742" v="672" actId="20577"/>
        <pc:sldMkLst>
          <pc:docMk/>
          <pc:sldMk cId="272273439" sldId="355"/>
        </pc:sldMkLst>
      </pc:sldChg>
      <pc:sldChg chg="modSp add replId">
        <pc:chgData name="Guest User" userId="S::urn:spo:anon#716f111210b5f8d2d66980a9e70ae9d4cc6d2c2bba71e05056afccd7925506e7::" providerId="AD" clId="Web-{3DDE04FC-6270-82F7-9F54-131856AE04C1}" dt="2024-10-16T07:52:32.697" v="678" actId="20577"/>
        <pc:sldMkLst>
          <pc:docMk/>
          <pc:sldMk cId="355436472" sldId="356"/>
        </pc:sldMkLst>
      </pc:sldChg>
      <pc:sldChg chg="modSp add replId">
        <pc:chgData name="Guest User" userId="S::urn:spo:anon#716f111210b5f8d2d66980a9e70ae9d4cc6d2c2bba71e05056afccd7925506e7::" providerId="AD" clId="Web-{3DDE04FC-6270-82F7-9F54-131856AE04C1}" dt="2024-10-16T07:53:52.903" v="706" actId="20577"/>
        <pc:sldMkLst>
          <pc:docMk/>
          <pc:sldMk cId="2554096296" sldId="357"/>
        </pc:sldMkLst>
      </pc:sldChg>
      <pc:sldChg chg="modSp add replId">
        <pc:chgData name="Guest User" userId="S::urn:spo:anon#716f111210b5f8d2d66980a9e70ae9d4cc6d2c2bba71e05056afccd7925506e7::" providerId="AD" clId="Web-{3DDE04FC-6270-82F7-9F54-131856AE04C1}" dt="2024-10-16T07:55:22.703" v="716" actId="20577"/>
        <pc:sldMkLst>
          <pc:docMk/>
          <pc:sldMk cId="3787411036" sldId="358"/>
        </pc:sldMkLst>
      </pc:sldChg>
      <pc:sldChg chg="modSp add replId">
        <pc:chgData name="Guest User" userId="S::urn:spo:anon#716f111210b5f8d2d66980a9e70ae9d4cc6d2c2bba71e05056afccd7925506e7::" providerId="AD" clId="Web-{3DDE04FC-6270-82F7-9F54-131856AE04C1}" dt="2024-10-16T07:56:14.189" v="729" actId="20577"/>
        <pc:sldMkLst>
          <pc:docMk/>
          <pc:sldMk cId="2510886090" sldId="359"/>
        </pc:sldMkLst>
      </pc:sldChg>
      <pc:sldChg chg="add replId">
        <pc:chgData name="Guest User" userId="S::urn:spo:anon#716f111210b5f8d2d66980a9e70ae9d4cc6d2c2bba71e05056afccd7925506e7::" providerId="AD" clId="Web-{3DDE04FC-6270-82F7-9F54-131856AE04C1}" dt="2024-10-16T07:56:41.737" v="730"/>
        <pc:sldMkLst>
          <pc:docMk/>
          <pc:sldMk cId="2765969827" sldId="360"/>
        </pc:sldMkLst>
      </pc:sldChg>
      <pc:sldChg chg="addSp delSp modSp add replId">
        <pc:chgData name="Guest User" userId="S::urn:spo:anon#716f111210b5f8d2d66980a9e70ae9d4cc6d2c2bba71e05056afccd7925506e7::" providerId="AD" clId="Web-{3DDE04FC-6270-82F7-9F54-131856AE04C1}" dt="2024-10-16T08:28:51.854" v="945" actId="1076"/>
        <pc:sldMkLst>
          <pc:docMk/>
          <pc:sldMk cId="1445084084" sldId="36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48CD9D-103C-4170-88CE-B9ED5A85F182}" type="datetimeFigureOut">
              <a:rPr lang="en-US" smtClean="0"/>
              <a:t>10/27/2024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921B12-308D-4E59-A1BE-7760ADED21A5}" type="slidenum">
              <a:rPr lang="en-US" smtClean="0"/>
              <a:t>‹#›</a:t>
            </a:fld>
            <a:endParaRPr lang="en-US"/>
          </a:p>
        </p:txBody>
      </p:sp>
    </p:spTree>
    <p:extLst>
      <p:ext uri="{BB962C8B-B14F-4D97-AF65-F5344CB8AC3E}">
        <p14:creationId xmlns:p14="http://schemas.microsoft.com/office/powerpoint/2010/main" val="2840630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921B12-308D-4E59-A1BE-7760ADED21A5}" type="slidenum">
              <a:rPr lang="en-US" smtClean="0"/>
              <a:t>3</a:t>
            </a:fld>
            <a:endParaRPr lang="en-US"/>
          </a:p>
        </p:txBody>
      </p:sp>
    </p:spTree>
    <p:extLst>
      <p:ext uri="{BB962C8B-B14F-4D97-AF65-F5344CB8AC3E}">
        <p14:creationId xmlns:p14="http://schemas.microsoft.com/office/powerpoint/2010/main" val="3814877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921B12-308D-4E59-A1BE-7760ADED21A5}" type="slidenum">
              <a:rPr lang="en-US" smtClean="0"/>
              <a:t>7</a:t>
            </a:fld>
            <a:endParaRPr lang="en-US"/>
          </a:p>
        </p:txBody>
      </p:sp>
    </p:spTree>
    <p:extLst>
      <p:ext uri="{BB962C8B-B14F-4D97-AF65-F5344CB8AC3E}">
        <p14:creationId xmlns:p14="http://schemas.microsoft.com/office/powerpoint/2010/main" val="1942445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921B12-308D-4E59-A1BE-7760ADED21A5}" type="slidenum">
              <a:rPr lang="en-US" smtClean="0"/>
              <a:t>12</a:t>
            </a:fld>
            <a:endParaRPr lang="en-US"/>
          </a:p>
        </p:txBody>
      </p:sp>
    </p:spTree>
    <p:extLst>
      <p:ext uri="{BB962C8B-B14F-4D97-AF65-F5344CB8AC3E}">
        <p14:creationId xmlns:p14="http://schemas.microsoft.com/office/powerpoint/2010/main" val="3490680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sp>
        <p:nvSpPr>
          <p:cNvPr id="5" name="Rectangle 4"/>
          <p:cNvSpPr/>
          <p:nvPr userDrawn="1"/>
        </p:nvSpPr>
        <p:spPr>
          <a:xfrm>
            <a:off x="0" y="0"/>
            <a:ext cx="12192000" cy="11480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629623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EEE197-7B3D-420C-8D35-83CAE6B36171}"/>
              </a:ext>
            </a:extLst>
          </p:cNvPr>
          <p:cNvSpPr>
            <a:spLocks noGrp="1"/>
          </p:cNvSpPr>
          <p:nvPr>
            <p:ph type="title" hasCustomPrompt="1"/>
          </p:nvPr>
        </p:nvSpPr>
        <p:spPr>
          <a:solidFill>
            <a:schemeClr val="bg1">
              <a:lumMod val="95000"/>
            </a:schemeClr>
          </a:solidFill>
        </p:spPr>
        <p:txBody>
          <a:bodyPr vert="horz" lIns="457200" tIns="45720" rIns="457200" bIns="45720" rtlCol="0" anchor="ctr">
            <a:noAutofit/>
          </a:bodyPr>
          <a:lstStyle>
            <a:lvl1pPr>
              <a:defRPr lang="en-US" sz="3400" spc="160" baseline="0" dirty="0"/>
            </a:lvl1pPr>
          </a:lstStyle>
          <a:p>
            <a:pPr lvl="0"/>
            <a:r>
              <a:rPr lang="en-US"/>
              <a:t>CLICK TO EDIT MASTER TITLE STYLE</a:t>
            </a:r>
          </a:p>
        </p:txBody>
      </p:sp>
    </p:spTree>
    <p:extLst>
      <p:ext uri="{BB962C8B-B14F-4D97-AF65-F5344CB8AC3E}">
        <p14:creationId xmlns:p14="http://schemas.microsoft.com/office/powerpoint/2010/main" val="290176191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609630" rtl="0" eaLnBrk="1" fontAlgn="auto" latinLnBrk="0" hangingPunct="1">
                <a:lnSpc>
                  <a:spcPct val="100000"/>
                </a:lnSpc>
                <a:spcBef>
                  <a:spcPts val="0"/>
                </a:spcBef>
                <a:spcAft>
                  <a:spcPts val="0"/>
                </a:spcAft>
                <a:buClrTx/>
                <a:buSzTx/>
                <a:buFontTx/>
                <a:buNone/>
                <a:tabLst/>
                <a:defRPr/>
              </a:pPr>
              <a:t>10/27/2024</a:t>
            </a:fld>
            <a:endParaRPr kumimoji="0" lang="en-US" sz="8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Footer Placeholder 2"/>
          <p:cNvSpPr>
            <a:spLocks noGrp="1"/>
          </p:cNvSpPr>
          <p:nvPr>
            <p:ph type="ftr" sz="quarter" idx="11"/>
          </p:nvPr>
        </p:nvSpPr>
        <p:spPr/>
        <p:txBody>
          <a:bodyPr/>
          <a:lstStyle/>
          <a:p>
            <a:pPr marL="0" marR="0" lvl="0" indent="0" algn="ctr" defTabSz="60963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60963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60963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7544754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0"/>
            <a:ext cx="12192000" cy="1050758"/>
          </a:xfrm>
          <a:prstGeom prst="rect">
            <a:avLst/>
          </a:prstGeom>
        </p:spPr>
        <p:txBody>
          <a:bodyPr vert="horz" lIns="457200" tIns="45720" rIns="457200" bIns="45720" rtlCol="0" anchor="ctr">
            <a:noAutofit/>
          </a:bodyPr>
          <a:lstStyle/>
          <a:p>
            <a:pPr lvl="0" algn="ctr">
              <a:lnSpc>
                <a:spcPct val="90000"/>
              </a:lnSpc>
              <a:spcBef>
                <a:spcPct val="0"/>
              </a:spcBef>
              <a:buNone/>
              <a:tabLst>
                <a:tab pos="10579100" algn="l"/>
              </a:tabLst>
            </a:pPr>
            <a:endParaRPr lang="en-US" sz="3400" b="0" i="0" spc="160" baseline="0">
              <a:gradFill>
                <a:gsLst>
                  <a:gs pos="0">
                    <a:schemeClr val="tx2"/>
                  </a:gs>
                  <a:gs pos="100000">
                    <a:schemeClr val="tx2"/>
                  </a:gs>
                </a:gsLst>
                <a:lin ang="5400000" scaled="1"/>
              </a:gradFill>
              <a:latin typeface="Segoe UI Semibold" panose="020B0702040204020203" pitchFamily="34" charset="0"/>
              <a:ea typeface="+mj-ea"/>
              <a:cs typeface="Segoe UI Semibold" panose="020B0702040204020203" pitchFamily="34" charset="0"/>
            </a:endParaRPr>
          </a:p>
        </p:txBody>
      </p:sp>
      <p:sp>
        <p:nvSpPr>
          <p:cNvPr id="2" name="Title Placeholder 1"/>
          <p:cNvSpPr>
            <a:spLocks noGrp="1"/>
          </p:cNvSpPr>
          <p:nvPr>
            <p:ph type="title"/>
          </p:nvPr>
        </p:nvSpPr>
        <p:spPr>
          <a:xfrm>
            <a:off x="0" y="0"/>
            <a:ext cx="12192000" cy="1050758"/>
          </a:xfrm>
          <a:prstGeom prst="rect">
            <a:avLst/>
          </a:prstGeom>
        </p:spPr>
        <p:txBody>
          <a:bodyPr vert="horz" lIns="457200" tIns="45720" rIns="457200" bIns="45720" rtlCol="0" anchor="ctr">
            <a:noAutofit/>
          </a:bodyPr>
          <a:lstStyle/>
          <a:p>
            <a:pPr lvl="0" algn="ctr" defTabSz="914400" rtl="0" eaLnBrk="1" latinLnBrk="0" hangingPunct="1">
              <a:lnSpc>
                <a:spcPct val="90000"/>
              </a:lnSpc>
              <a:spcBef>
                <a:spcPct val="0"/>
              </a:spcBef>
              <a:buNone/>
              <a:tabLst>
                <a:tab pos="10579100" algn="l"/>
              </a:tabLst>
            </a:pPr>
            <a:r>
              <a:rPr lang="en-US"/>
              <a:t>Click to edit Master title style</a:t>
            </a:r>
          </a:p>
        </p:txBody>
      </p:sp>
      <p:sp>
        <p:nvSpPr>
          <p:cNvPr id="3" name="Text Placeholder 2"/>
          <p:cNvSpPr>
            <a:spLocks noGrp="1"/>
          </p:cNvSpPr>
          <p:nvPr>
            <p:ph type="body" idx="1"/>
          </p:nvPr>
        </p:nvSpPr>
        <p:spPr>
          <a:xfrm>
            <a:off x="0" y="1275347"/>
            <a:ext cx="12192000" cy="1949765"/>
          </a:xfrm>
          <a:prstGeom prst="rect">
            <a:avLst/>
          </a:prstGeom>
        </p:spPr>
        <p:txBody>
          <a:bodyPr vert="horz" lIns="457200" tIns="45720" rIns="45720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9188115" y="6316156"/>
            <a:ext cx="2743200" cy="365125"/>
          </a:xfrm>
          <a:prstGeom prst="rect">
            <a:avLst/>
          </a:prstGeom>
        </p:spPr>
        <p:txBody>
          <a:bodyPr vert="horz" lIns="91440" tIns="45720" rIns="91440" bIns="45720" rtlCol="0" anchor="ctr"/>
          <a:lstStyle>
            <a:lvl1pPr algn="r">
              <a:defRPr sz="1100">
                <a:solidFill>
                  <a:schemeClr val="tx2"/>
                </a:solidFill>
              </a:defRPr>
            </a:lvl1pPr>
          </a:lstStyle>
          <a:p>
            <a:fld id="{5AE1514C-5E56-4738-A1FF-4B1CFD2A3E36}" type="slidenum">
              <a:rPr lang="en-US" smtClean="0"/>
              <a:pPr/>
              <a:t>‹#›</a:t>
            </a:fld>
            <a:endParaRPr lang="en-US"/>
          </a:p>
        </p:txBody>
      </p:sp>
    </p:spTree>
    <p:extLst>
      <p:ext uri="{BB962C8B-B14F-4D97-AF65-F5344CB8AC3E}">
        <p14:creationId xmlns:p14="http://schemas.microsoft.com/office/powerpoint/2010/main" val="2054790247"/>
      </p:ext>
    </p:extLst>
  </p:cSld>
  <p:clrMap bg1="lt1" tx1="dk1" bg2="lt2" tx2="dk2" accent1="accent1" accent2="accent2" accent3="accent3" accent4="accent4" accent5="accent5" accent6="accent6" hlink="hlink" folHlink="folHlink"/>
  <p:sldLayoutIdLst>
    <p:sldLayoutId id="2147483661" r:id="rId1"/>
    <p:sldLayoutId id="2147483662" r:id="rId2"/>
  </p:sldLayoutIdLst>
  <p:hf hdr="0" dt="0"/>
  <p:txStyles>
    <p:titleStyle>
      <a:lvl1pPr algn="ctr" defTabSz="914400" rtl="0" eaLnBrk="1" latinLnBrk="0" hangingPunct="1">
        <a:lnSpc>
          <a:spcPct val="90000"/>
        </a:lnSpc>
        <a:spcBef>
          <a:spcPct val="0"/>
        </a:spcBef>
        <a:buNone/>
        <a:tabLst>
          <a:tab pos="10579100" algn="l"/>
        </a:tabLst>
        <a:defRPr lang="en-US" sz="3400" b="0" i="0" kern="1200" spc="160" baseline="0" dirty="0">
          <a:gradFill>
            <a:gsLst>
              <a:gs pos="0">
                <a:schemeClr val="tx2"/>
              </a:gs>
              <a:gs pos="100000">
                <a:schemeClr val="tx2"/>
              </a:gs>
            </a:gsLst>
            <a:lin ang="5400000" scaled="1"/>
          </a:gradFill>
          <a:latin typeface="Segoe UI Semibold" panose="020B0702040204020203" pitchFamily="34" charset="0"/>
          <a:ea typeface="+mj-ea"/>
          <a:cs typeface="Segoe UI Semibold" panose="020B0702040204020203" pitchFamily="34" charset="0"/>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lumMod val="85000"/>
              <a:lumOff val="15000"/>
            </a:schemeClr>
          </a:solidFill>
          <a:latin typeface="+mj-lt"/>
          <a:ea typeface="+mn-ea"/>
          <a:cs typeface="+mn-cs"/>
        </a:defRPr>
      </a:lvl1pPr>
      <a:lvl2pPr marL="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j-lt"/>
          <a:ea typeface="+mn-ea"/>
          <a:cs typeface="+mn-cs"/>
        </a:defRPr>
      </a:lvl2pPr>
      <a:lvl3pPr marL="0" indent="0" algn="ctr"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ctr" defTabSz="914400" rtl="0" eaLnBrk="1" latinLnBrk="0" hangingPunct="1">
        <a:lnSpc>
          <a:spcPct val="90000"/>
        </a:lnSpc>
        <a:spcBef>
          <a:spcPts val="500"/>
        </a:spcBef>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ctr" defTabSz="914400" rtl="0" eaLnBrk="1" latinLnBrk="0" hangingPunct="1">
        <a:lnSpc>
          <a:spcPct val="90000"/>
        </a:lnSpc>
        <a:spcBef>
          <a:spcPts val="500"/>
        </a:spcBef>
        <a:spcAft>
          <a:spcPts val="1200"/>
        </a:spcAft>
        <a:buFont typeface="Arial" panose="020B0604020202020204" pitchFamily="34" charset="0"/>
        <a:buNone/>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10/27/2024</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934639602"/>
      </p:ext>
    </p:extLst>
  </p:cSld>
  <p:clrMap bg1="lt1" tx1="dk1" bg2="lt2" tx2="dk2" accent1="accent1" accent2="accent2" accent3="accent3" accent4="accent4" accent5="accent5" accent6="accent6" hlink="hlink" folHlink="folHlink"/>
  <p:sldLayoutIdLst>
    <p:sldLayoutId id="2147483664" r:id="rId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E9F8FC-6C2A-E5F6-210B-7963179138F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pic>
        <p:nvPicPr>
          <p:cNvPr id="3" name="Picture 2" descr="200+ ảnh làm slide PowerPoint cực đẹp, chuyên nghiệp không ...">
            <a:extLst>
              <a:ext uri="{FF2B5EF4-FFF2-40B4-BE49-F238E27FC236}">
                <a16:creationId xmlns:a16="http://schemas.microsoft.com/office/drawing/2014/main" id="{B85F8A08-CEC9-7590-9A84-6135FBE75441}"/>
              </a:ext>
            </a:extLst>
          </p:cNvPr>
          <p:cNvPicPr>
            <a:picLocks noChangeAspect="1"/>
          </p:cNvPicPr>
          <p:nvPr/>
        </p:nvPicPr>
        <p:blipFill>
          <a:blip r:embed="rId2"/>
          <a:stretch>
            <a:fillRect/>
          </a:stretch>
        </p:blipFill>
        <p:spPr>
          <a:xfrm>
            <a:off x="-4481" y="-95249"/>
            <a:ext cx="12200962" cy="6970057"/>
          </a:xfrm>
          <a:prstGeom prst="rect">
            <a:avLst/>
          </a:prstGeom>
        </p:spPr>
      </p:pic>
      <p:pic>
        <p:nvPicPr>
          <p:cNvPr id="5" name="Picture 4" descr="A yellow and grey sign with white squares and black text&#10;&#10;Description automatically generated">
            <a:extLst>
              <a:ext uri="{FF2B5EF4-FFF2-40B4-BE49-F238E27FC236}">
                <a16:creationId xmlns:a16="http://schemas.microsoft.com/office/drawing/2014/main" id="{6A0D3591-6EEC-8A21-920B-F22CF8344B3C}"/>
              </a:ext>
            </a:extLst>
          </p:cNvPr>
          <p:cNvPicPr>
            <a:picLocks noChangeAspect="1"/>
          </p:cNvPicPr>
          <p:nvPr/>
        </p:nvPicPr>
        <p:blipFill>
          <a:blip r:embed="rId3"/>
          <a:stretch>
            <a:fillRect/>
          </a:stretch>
        </p:blipFill>
        <p:spPr>
          <a:xfrm>
            <a:off x="651391" y="862853"/>
            <a:ext cx="10497012" cy="4784912"/>
          </a:xfrm>
          <a:prstGeom prst="rect">
            <a:avLst/>
          </a:prstGeom>
        </p:spPr>
      </p:pic>
      <p:sp>
        <p:nvSpPr>
          <p:cNvPr id="11" name="Rectangle 10" descr="TRỰC QUAN HÓA DỮ LIỆU VỚI​">
            <a:extLst>
              <a:ext uri="{FF2B5EF4-FFF2-40B4-BE49-F238E27FC236}">
                <a16:creationId xmlns:a16="http://schemas.microsoft.com/office/drawing/2014/main" id="{94968DA4-EDDC-6739-FAF8-EAA73ABD4F17}"/>
              </a:ext>
            </a:extLst>
          </p:cNvPr>
          <p:cNvSpPr/>
          <p:nvPr/>
        </p:nvSpPr>
        <p:spPr>
          <a:xfrm>
            <a:off x="652468" y="859971"/>
            <a:ext cx="8087001" cy="1030794"/>
          </a:xfrm>
          <a:prstGeom prst="rect">
            <a:avLst/>
          </a:prstGeom>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4000" b="1" i="0" u="none" strike="noStrike" kern="1200" cap="none" spc="0" normalizeH="0" baseline="0" noProof="0">
              <a:ln>
                <a:noFill/>
              </a:ln>
              <a:solidFill>
                <a:srgbClr val="000000"/>
              </a:solidFill>
              <a:effectLst/>
              <a:uLnTx/>
              <a:uFillTx/>
              <a:latin typeface="Times New Roman"/>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000000"/>
                </a:solidFill>
                <a:effectLst/>
                <a:uLnTx/>
                <a:uFillTx/>
                <a:latin typeface="Times New Roman"/>
                <a:ea typeface="+mn-ea"/>
                <a:cs typeface="Segoe UI"/>
              </a:rPr>
              <a:t>TRỰC QUAN HÓA DỮ LIỆU </a:t>
            </a:r>
            <a:r>
              <a:rPr lang="en-US" sz="4000" b="1">
                <a:solidFill>
                  <a:srgbClr val="000000"/>
                </a:solidFill>
                <a:latin typeface="Times New Roman"/>
                <a:cs typeface="Segoe UI"/>
              </a:rPr>
              <a:t>VỚI</a:t>
            </a:r>
            <a:endParaRPr lang="en-US" sz="4000" b="1" i="0" u="none" strike="sngStrike" kern="1200" cap="none" spc="0" normalizeH="0" baseline="0" noProof="0">
              <a:ln>
                <a:noFill/>
              </a:ln>
              <a:solidFill>
                <a:srgbClr val="000000"/>
              </a:solidFill>
              <a:effectLst/>
              <a:uLnTx/>
              <a:uFillTx/>
              <a:latin typeface="Times New Roman"/>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imes New Roman"/>
              <a:ea typeface="+mn-ea"/>
              <a:cs typeface="Segoe UI"/>
            </a:endParaRPr>
          </a:p>
        </p:txBody>
      </p:sp>
      <p:sp>
        <p:nvSpPr>
          <p:cNvPr id="12" name="Rectangle 11">
            <a:extLst>
              <a:ext uri="{FF2B5EF4-FFF2-40B4-BE49-F238E27FC236}">
                <a16:creationId xmlns:a16="http://schemas.microsoft.com/office/drawing/2014/main" id="{43B31C66-4811-DD23-805E-7988752A1DD6}"/>
              </a:ext>
            </a:extLst>
          </p:cNvPr>
          <p:cNvSpPr/>
          <p:nvPr/>
        </p:nvSpPr>
        <p:spPr>
          <a:xfrm>
            <a:off x="650307" y="3257304"/>
            <a:ext cx="5978758" cy="9700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0000"/>
                </a:solidFill>
                <a:effectLst/>
                <a:uLnTx/>
                <a:uFillTx/>
                <a:latin typeface="Times New Roman"/>
                <a:ea typeface="+mn-ea"/>
                <a:cs typeface="Times New Roman"/>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0000"/>
                </a:solidFill>
                <a:effectLst/>
                <a:uLnTx/>
                <a:uFillTx/>
                <a:latin typeface="Times New Roman"/>
                <a:ea typeface="+mn-ea"/>
                <a:cs typeface="Times New Roman"/>
              </a:rPr>
              <a:t>GV </a:t>
            </a:r>
            <a:r>
              <a:rPr kumimoji="0" lang="en-US" sz="2800" b="1" i="0" u="none" strike="noStrike" kern="1200" cap="none" spc="0" normalizeH="0" baseline="0" noProof="0" err="1">
                <a:ln>
                  <a:noFill/>
                </a:ln>
                <a:solidFill>
                  <a:srgbClr val="000000"/>
                </a:solidFill>
                <a:effectLst/>
                <a:uLnTx/>
                <a:uFillTx/>
                <a:latin typeface="Times New Roman"/>
                <a:ea typeface="+mn-ea"/>
                <a:cs typeface="Times New Roman"/>
              </a:rPr>
              <a:t>phụ</a:t>
            </a:r>
            <a:r>
              <a:rPr kumimoji="0" lang="en-US" sz="2800" b="1" i="0" u="none" strike="noStrike" kern="1200" cap="none" spc="0" normalizeH="0" baseline="0" noProof="0">
                <a:ln>
                  <a:noFill/>
                </a:ln>
                <a:solidFill>
                  <a:srgbClr val="000000"/>
                </a:solidFill>
                <a:effectLst/>
                <a:uLnTx/>
                <a:uFillTx/>
                <a:latin typeface="Times New Roman"/>
                <a:ea typeface="+mn-ea"/>
                <a:cs typeface="Times New Roman"/>
              </a:rPr>
              <a:t> </a:t>
            </a:r>
            <a:r>
              <a:rPr kumimoji="0" lang="en-US" sz="2800" b="1" i="0" u="none" strike="noStrike" kern="1200" cap="none" spc="0" normalizeH="0" baseline="0" noProof="0" err="1">
                <a:ln>
                  <a:noFill/>
                </a:ln>
                <a:solidFill>
                  <a:srgbClr val="000000"/>
                </a:solidFill>
                <a:effectLst/>
                <a:uLnTx/>
                <a:uFillTx/>
                <a:latin typeface="Times New Roman"/>
                <a:ea typeface="+mn-ea"/>
                <a:cs typeface="Times New Roman"/>
              </a:rPr>
              <a:t>trách</a:t>
            </a:r>
            <a:r>
              <a:rPr kumimoji="0" lang="en-US" sz="2800" b="1" i="0" u="none" strike="noStrike" kern="1200" cap="none" spc="0" normalizeH="0" baseline="0" noProof="0">
                <a:ln>
                  <a:noFill/>
                </a:ln>
                <a:solidFill>
                  <a:srgbClr val="000000"/>
                </a:solidFill>
                <a:effectLst/>
                <a:uLnTx/>
                <a:uFillTx/>
                <a:latin typeface="Times New Roman"/>
                <a:ea typeface="+mn-ea"/>
                <a:cs typeface="Times New Roman"/>
              </a:rPr>
              <a:t>: - Ngô Thị Ngọc Bích​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0000"/>
                </a:solidFill>
                <a:effectLst/>
                <a:uLnTx/>
                <a:uFillTx/>
                <a:latin typeface="Times New Roman"/>
                <a:ea typeface="+mn-ea"/>
                <a:cs typeface="Times New Roman"/>
              </a:rPr>
              <a:t>                            - Nguyễn Huy Quang​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0000"/>
                </a:solidFill>
                <a:effectLst/>
                <a:uLnTx/>
                <a:uFillTx/>
                <a:latin typeface="Times New Roman"/>
                <a:ea typeface="+mn-ea"/>
                <a:cs typeface="Times New Roman"/>
              </a:rPr>
              <a:t>​</a:t>
            </a:r>
          </a:p>
        </p:txBody>
      </p:sp>
    </p:spTree>
    <p:extLst>
      <p:ext uri="{BB962C8B-B14F-4D97-AF65-F5344CB8AC3E}">
        <p14:creationId xmlns:p14="http://schemas.microsoft.com/office/powerpoint/2010/main" val="410151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8853"/>
            <a:ext cx="12192000" cy="985421"/>
          </a:xfrm>
          <a:solidFill>
            <a:schemeClr val="accent4">
              <a:lumMod val="40000"/>
              <a:lumOff val="60000"/>
            </a:schemeClr>
          </a:solidFill>
        </p:spPr>
        <p:txBody>
          <a:bodyPr/>
          <a:lstStyle/>
          <a:p>
            <a:br>
              <a:rPr lang="en-US">
                <a:solidFill>
                  <a:srgbClr val="000000"/>
                </a:solidFill>
                <a:latin typeface="Segoe UI Semibold"/>
                <a:cs typeface="Segoe UI Semibold"/>
              </a:rPr>
            </a:br>
            <a:br>
              <a:rPr lang="en-US">
                <a:solidFill>
                  <a:srgbClr val="000000"/>
                </a:solidFill>
                <a:latin typeface="Segoe UI Semibold"/>
                <a:cs typeface="Segoe UI Semibold"/>
              </a:rPr>
            </a:br>
            <a:br>
              <a:rPr lang="en-US">
                <a:latin typeface="Segoe UI Semibold"/>
                <a:cs typeface="Segoe UI Semibold"/>
              </a:rPr>
            </a:br>
            <a:r>
              <a:rPr lang="en-US">
                <a:solidFill>
                  <a:srgbClr val="C00000"/>
                </a:solidFill>
                <a:latin typeface="Segoe UI Semibold"/>
                <a:cs typeface="Segoe UI Semibold"/>
              </a:rPr>
              <a:t>BIỂU ĐỒ PHÂN PHỐI TÍCH LŨY</a:t>
            </a:r>
            <a:endParaRPr lang="en-US">
              <a:solidFill>
                <a:srgbClr val="000000"/>
              </a:solidFill>
              <a:latin typeface="Segoe UI Semibold"/>
              <a:cs typeface="Segoe UI Semibold"/>
            </a:endParaRPr>
          </a:p>
          <a:p>
            <a:endParaRPr lang="en-US">
              <a:solidFill>
                <a:srgbClr val="C00000"/>
              </a:solidFill>
            </a:endParaRPr>
          </a:p>
          <a:p>
            <a:endParaRPr lang="en-US">
              <a:solidFill>
                <a:srgbClr val="C00000"/>
              </a:solidFill>
              <a:latin typeface="Segoe UI Semibold"/>
              <a:cs typeface="Segoe UI Semibold"/>
            </a:endParaRPr>
          </a:p>
          <a:p>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0BB2B258-9322-AC24-93CA-5251DA3C7E90}"/>
              </a:ext>
            </a:extLst>
          </p:cNvPr>
          <p:cNvPicPr>
            <a:picLocks noChangeAspect="1"/>
          </p:cNvPicPr>
          <p:nvPr/>
        </p:nvPicPr>
        <p:blipFill>
          <a:blip r:embed="rId2"/>
          <a:stretch>
            <a:fillRect/>
          </a:stretch>
        </p:blipFill>
        <p:spPr>
          <a:xfrm>
            <a:off x="3198431" y="1309147"/>
            <a:ext cx="5597924" cy="4664936"/>
          </a:xfrm>
          <a:prstGeom prst="rect">
            <a:avLst/>
          </a:prstGeom>
        </p:spPr>
      </p:pic>
    </p:spTree>
    <p:extLst>
      <p:ext uri="{BB962C8B-B14F-4D97-AF65-F5344CB8AC3E}">
        <p14:creationId xmlns:p14="http://schemas.microsoft.com/office/powerpoint/2010/main" val="2541618691"/>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8853"/>
            <a:ext cx="12192000" cy="985421"/>
          </a:xfrm>
          <a:solidFill>
            <a:schemeClr val="accent4">
              <a:lumMod val="40000"/>
              <a:lumOff val="60000"/>
            </a:schemeClr>
          </a:solidFill>
        </p:spPr>
        <p:txBody>
          <a:bodyPr/>
          <a:lstStyle/>
          <a:p>
            <a:br>
              <a:rPr lang="en-US">
                <a:solidFill>
                  <a:srgbClr val="000000"/>
                </a:solidFill>
                <a:latin typeface="Segoe UI Semibold"/>
                <a:cs typeface="Segoe UI Semibold"/>
              </a:rPr>
            </a:br>
            <a:br>
              <a:rPr lang="en-US">
                <a:solidFill>
                  <a:srgbClr val="000000"/>
                </a:solidFill>
                <a:latin typeface="Segoe UI Semibold"/>
                <a:cs typeface="Segoe UI Semibold"/>
              </a:rPr>
            </a:br>
            <a:r>
              <a:rPr lang="en-US">
                <a:solidFill>
                  <a:srgbClr val="C00000"/>
                </a:solidFill>
                <a:latin typeface="Segoe UI Semibold"/>
                <a:cs typeface="Segoe UI Semibold"/>
              </a:rPr>
              <a:t>QUANTILE-QUANTILE PLOTS</a:t>
            </a:r>
            <a:endParaRPr lang="en-US">
              <a:solidFill>
                <a:srgbClr val="000000"/>
              </a:solidFill>
              <a:latin typeface="Segoe UI Semibold"/>
              <a:cs typeface="Segoe UI Semibold"/>
            </a:endParaRPr>
          </a:p>
          <a:p>
            <a:endParaRPr lang="en-US">
              <a:solidFill>
                <a:srgbClr val="C00000"/>
              </a:solidFill>
              <a:latin typeface="Segoe UI Semibold"/>
              <a:cs typeface="Segoe UI Semibold"/>
            </a:endParaRPr>
          </a:p>
          <a:p>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sp>
        <p:nvSpPr>
          <p:cNvPr id="8" name="Flowchart: Process 7">
            <a:extLst>
              <a:ext uri="{FF2B5EF4-FFF2-40B4-BE49-F238E27FC236}">
                <a16:creationId xmlns:a16="http://schemas.microsoft.com/office/drawing/2014/main" id="{6BAC28D3-3083-4489-87D3-644045789FDF}"/>
              </a:ext>
            </a:extLst>
          </p:cNvPr>
          <p:cNvSpPr/>
          <p:nvPr/>
        </p:nvSpPr>
        <p:spPr>
          <a:xfrm>
            <a:off x="6087522" y="974172"/>
            <a:ext cx="5997452" cy="3224987"/>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a:solidFill>
                <a:srgbClr val="FF0000"/>
              </a:solidFill>
              <a:ea typeface="+mn-lt"/>
              <a:cs typeface="+mn-lt"/>
            </a:endParaRPr>
          </a:p>
          <a:p>
            <a:endParaRPr lang="en-US">
              <a:solidFill>
                <a:srgbClr val="FF0000"/>
              </a:solidFill>
              <a:ea typeface="+mn-lt"/>
              <a:cs typeface="+mn-lt"/>
            </a:endParaRPr>
          </a:p>
          <a:p>
            <a:r>
              <a:rPr lang="en-US" err="1">
                <a:solidFill>
                  <a:srgbClr val="FF0000"/>
                </a:solidFill>
                <a:ea typeface="+mn-lt"/>
                <a:cs typeface="+mn-lt"/>
              </a:rPr>
              <a:t>Tạo</a:t>
            </a:r>
            <a:r>
              <a:rPr lang="en-US">
                <a:solidFill>
                  <a:srgbClr val="FF0000"/>
                </a:solidFill>
                <a:ea typeface="+mn-lt"/>
                <a:cs typeface="+mn-lt"/>
              </a:rPr>
              <a:t> </a:t>
            </a:r>
            <a:r>
              <a:rPr lang="en-US" err="1">
                <a:solidFill>
                  <a:srgbClr val="FF0000"/>
                </a:solidFill>
                <a:ea typeface="+mn-lt"/>
                <a:cs typeface="+mn-lt"/>
              </a:rPr>
              <a:t>cột</a:t>
            </a:r>
            <a:r>
              <a:rPr lang="en-US">
                <a:solidFill>
                  <a:srgbClr val="FF0000"/>
                </a:solidFill>
                <a:ea typeface="+mn-lt"/>
                <a:cs typeface="+mn-lt"/>
              </a:rPr>
              <a:t> </a:t>
            </a:r>
            <a:r>
              <a:rPr lang="en-US" err="1">
                <a:solidFill>
                  <a:srgbClr val="FF0000"/>
                </a:solidFill>
                <a:ea typeface="+mn-lt"/>
                <a:cs typeface="+mn-lt"/>
              </a:rPr>
              <a:t>phân</a:t>
            </a:r>
            <a:r>
              <a:rPr lang="en-US">
                <a:solidFill>
                  <a:srgbClr val="FF0000"/>
                </a:solidFill>
                <a:ea typeface="+mn-lt"/>
                <a:cs typeface="+mn-lt"/>
              </a:rPr>
              <a:t> </a:t>
            </a:r>
            <a:r>
              <a:rPr lang="en-US" err="1">
                <a:solidFill>
                  <a:srgbClr val="FF0000"/>
                </a:solidFill>
                <a:ea typeface="+mn-lt"/>
                <a:cs typeface="+mn-lt"/>
              </a:rPr>
              <a:t>vị</a:t>
            </a:r>
            <a:r>
              <a:rPr lang="en-US">
                <a:solidFill>
                  <a:srgbClr val="FF0000"/>
                </a:solidFill>
                <a:ea typeface="+mn-lt"/>
                <a:cs typeface="+mn-lt"/>
              </a:rPr>
              <a:t> Quantile = </a:t>
            </a:r>
            <a:endParaRPr lang="vi-VN">
              <a:solidFill>
                <a:srgbClr val="FFFFFF"/>
              </a:solidFill>
              <a:ea typeface="+mn-lt"/>
              <a:cs typeface="+mn-lt"/>
            </a:endParaRPr>
          </a:p>
          <a:p>
            <a:r>
              <a:rPr lang="en-US">
                <a:solidFill>
                  <a:srgbClr val="FF0000"/>
                </a:solidFill>
                <a:ea typeface="+mn-lt"/>
                <a:cs typeface="+mn-lt"/>
              </a:rPr>
              <a:t>RANKX(</a:t>
            </a:r>
            <a:endParaRPr lang="en-US">
              <a:cs typeface="Segoe UI"/>
            </a:endParaRPr>
          </a:p>
          <a:p>
            <a:r>
              <a:rPr lang="en-US">
                <a:solidFill>
                  <a:srgbClr val="FF0000"/>
                </a:solidFill>
                <a:ea typeface="+mn-lt"/>
                <a:cs typeface="+mn-lt"/>
              </a:rPr>
              <a:t>    ALL('List1'), </a:t>
            </a:r>
            <a:endParaRPr lang="en-US">
              <a:cs typeface="Segoe UI"/>
            </a:endParaRPr>
          </a:p>
          <a:p>
            <a:r>
              <a:rPr lang="en-US">
                <a:solidFill>
                  <a:srgbClr val="FF0000"/>
                </a:solidFill>
                <a:ea typeface="+mn-lt"/>
                <a:cs typeface="+mn-lt"/>
              </a:rPr>
              <a:t>    'List1'[Age], </a:t>
            </a:r>
            <a:endParaRPr lang="en-US">
              <a:cs typeface="Segoe UI"/>
            </a:endParaRPr>
          </a:p>
          <a:p>
            <a:r>
              <a:rPr lang="en-US">
                <a:solidFill>
                  <a:srgbClr val="FF0000"/>
                </a:solidFill>
                <a:ea typeface="+mn-lt"/>
                <a:cs typeface="+mn-lt"/>
              </a:rPr>
              <a:t>    , </a:t>
            </a:r>
            <a:endParaRPr lang="en-US">
              <a:cs typeface="Segoe UI"/>
            </a:endParaRPr>
          </a:p>
          <a:p>
            <a:r>
              <a:rPr lang="en-US">
                <a:solidFill>
                  <a:srgbClr val="FF0000"/>
                </a:solidFill>
                <a:ea typeface="+mn-lt"/>
                <a:cs typeface="+mn-lt"/>
              </a:rPr>
              <a:t>    ASC, </a:t>
            </a:r>
            <a:endParaRPr lang="en-US">
              <a:cs typeface="Segoe UI"/>
            </a:endParaRPr>
          </a:p>
          <a:p>
            <a:r>
              <a:rPr lang="en-US">
                <a:solidFill>
                  <a:srgbClr val="FF0000"/>
                </a:solidFill>
                <a:ea typeface="+mn-lt"/>
                <a:cs typeface="+mn-lt"/>
              </a:rPr>
              <a:t>    DENSE</a:t>
            </a:r>
            <a:endParaRPr lang="en-US">
              <a:cs typeface="Segoe UI"/>
            </a:endParaRPr>
          </a:p>
          <a:p>
            <a:r>
              <a:rPr lang="en-US">
                <a:solidFill>
                  <a:srgbClr val="FF0000"/>
                </a:solidFill>
                <a:ea typeface="+mn-lt"/>
                <a:cs typeface="+mn-lt"/>
              </a:rPr>
              <a:t>) / COUNTROWS('List1')</a:t>
            </a:r>
            <a:endParaRPr lang="en-US"/>
          </a:p>
          <a:p>
            <a:r>
              <a:rPr lang="en-US" err="1">
                <a:solidFill>
                  <a:srgbClr val="FF0000"/>
                </a:solidFill>
                <a:cs typeface="Segoe UI"/>
              </a:rPr>
              <a:t>Tạo</a:t>
            </a:r>
            <a:r>
              <a:rPr lang="en-US">
                <a:solidFill>
                  <a:srgbClr val="FF0000"/>
                </a:solidFill>
                <a:cs typeface="Segoe UI"/>
              </a:rPr>
              <a:t> </a:t>
            </a:r>
            <a:r>
              <a:rPr lang="en-US" err="1">
                <a:solidFill>
                  <a:srgbClr val="FF0000"/>
                </a:solidFill>
                <a:cs typeface="Segoe UI"/>
              </a:rPr>
              <a:t>cột</a:t>
            </a:r>
            <a:r>
              <a:rPr lang="en-US">
                <a:solidFill>
                  <a:srgbClr val="FF0000"/>
                </a:solidFill>
                <a:cs typeface="Segoe UI"/>
              </a:rPr>
              <a:t> </a:t>
            </a:r>
            <a:r>
              <a:rPr lang="en-US" err="1">
                <a:solidFill>
                  <a:srgbClr val="FF0000"/>
                </a:solidFill>
                <a:cs typeface="Segoe UI"/>
              </a:rPr>
              <a:t>giá</a:t>
            </a:r>
            <a:r>
              <a:rPr lang="en-US">
                <a:solidFill>
                  <a:srgbClr val="FF0000"/>
                </a:solidFill>
                <a:cs typeface="Segoe UI"/>
              </a:rPr>
              <a:t> </a:t>
            </a:r>
            <a:r>
              <a:rPr lang="en-US" err="1">
                <a:solidFill>
                  <a:srgbClr val="FF0000"/>
                </a:solidFill>
                <a:cs typeface="Segoe UI"/>
              </a:rPr>
              <a:t>trị</a:t>
            </a:r>
            <a:r>
              <a:rPr lang="en-US">
                <a:solidFill>
                  <a:srgbClr val="FF0000"/>
                </a:solidFill>
                <a:cs typeface="Segoe UI"/>
              </a:rPr>
              <a:t> </a:t>
            </a:r>
            <a:r>
              <a:rPr lang="en-US" err="1">
                <a:solidFill>
                  <a:srgbClr val="FF0000"/>
                </a:solidFill>
                <a:cs typeface="Segoe UI"/>
              </a:rPr>
              <a:t>phân</a:t>
            </a:r>
            <a:r>
              <a:rPr lang="en-US">
                <a:solidFill>
                  <a:srgbClr val="FF0000"/>
                </a:solidFill>
                <a:cs typeface="Segoe UI"/>
              </a:rPr>
              <a:t> </a:t>
            </a:r>
            <a:r>
              <a:rPr lang="en-US" err="1">
                <a:solidFill>
                  <a:srgbClr val="FF0000"/>
                </a:solidFill>
                <a:cs typeface="Segoe UI"/>
              </a:rPr>
              <a:t>phối</a:t>
            </a:r>
            <a:r>
              <a:rPr lang="en-US">
                <a:solidFill>
                  <a:srgbClr val="FF0000"/>
                </a:solidFill>
                <a:cs typeface="Segoe UI"/>
              </a:rPr>
              <a:t> </a:t>
            </a:r>
            <a:r>
              <a:rPr lang="en-US" err="1">
                <a:solidFill>
                  <a:srgbClr val="FF0000"/>
                </a:solidFill>
                <a:cs typeface="Segoe UI"/>
              </a:rPr>
              <a:t>lý</a:t>
            </a:r>
            <a:r>
              <a:rPr lang="en-US">
                <a:solidFill>
                  <a:srgbClr val="FF0000"/>
                </a:solidFill>
                <a:cs typeface="Segoe UI"/>
              </a:rPr>
              <a:t> </a:t>
            </a:r>
            <a:r>
              <a:rPr lang="en-US" err="1">
                <a:solidFill>
                  <a:srgbClr val="FF0000"/>
                </a:solidFill>
                <a:cs typeface="Segoe UI"/>
              </a:rPr>
              <a:t>thuyết</a:t>
            </a:r>
            <a:r>
              <a:rPr lang="en-US">
                <a:solidFill>
                  <a:srgbClr val="FF0000"/>
                </a:solidFill>
                <a:cs typeface="Segoe UI"/>
              </a:rPr>
              <a:t> </a:t>
            </a:r>
            <a:r>
              <a:rPr lang="en-US">
                <a:solidFill>
                  <a:srgbClr val="FF0000"/>
                </a:solidFill>
                <a:ea typeface="+mn-lt"/>
                <a:cs typeface="+mn-lt"/>
              </a:rPr>
              <a:t>Theoretical Quantile = </a:t>
            </a:r>
            <a:endParaRPr lang="en-US">
              <a:solidFill>
                <a:srgbClr val="FF0000"/>
              </a:solidFill>
              <a:cs typeface="Segoe UI"/>
            </a:endParaRPr>
          </a:p>
          <a:p>
            <a:r>
              <a:rPr lang="en-US">
                <a:solidFill>
                  <a:srgbClr val="FF0000"/>
                </a:solidFill>
                <a:ea typeface="+mn-lt"/>
                <a:cs typeface="+mn-lt"/>
              </a:rPr>
              <a:t>NORM.INV('List1'[Quantile], AVERAGE('List1'[Age]), STDEV.P('List1'[Age]))</a:t>
            </a:r>
            <a:endParaRPr lang="en-US">
              <a:cs typeface="Segoe UI"/>
            </a:endParaRPr>
          </a:p>
          <a:p>
            <a:endParaRPr lang="en-US">
              <a:solidFill>
                <a:srgbClr val="FF0000"/>
              </a:solidFill>
              <a:cs typeface="Segoe UI"/>
            </a:endParaRPr>
          </a:p>
          <a:p>
            <a:endParaRPr lang="en-US">
              <a:solidFill>
                <a:srgbClr val="FF0000"/>
              </a:solidFill>
              <a:latin typeface="Times New Roman"/>
              <a:cs typeface="Times New Roman"/>
            </a:endParaRPr>
          </a:p>
        </p:txBody>
      </p:sp>
      <p:sp>
        <p:nvSpPr>
          <p:cNvPr id="9" name="Flowchart: Process 8">
            <a:extLst>
              <a:ext uri="{FF2B5EF4-FFF2-40B4-BE49-F238E27FC236}">
                <a16:creationId xmlns:a16="http://schemas.microsoft.com/office/drawing/2014/main" id="{16D43CB6-DF07-4D3D-918C-3B7975831CDD}"/>
              </a:ext>
            </a:extLst>
          </p:cNvPr>
          <p:cNvSpPr/>
          <p:nvPr/>
        </p:nvSpPr>
        <p:spPr>
          <a:xfrm>
            <a:off x="3044904" y="1192990"/>
            <a:ext cx="2150498" cy="815721"/>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err="1">
                <a:solidFill>
                  <a:srgbClr val="FF0000"/>
                </a:solidFill>
                <a:latin typeface="Times New Roman"/>
                <a:cs typeface="Times New Roman"/>
              </a:rPr>
              <a:t>Chuyển</a:t>
            </a:r>
            <a:r>
              <a:rPr lang="en-US">
                <a:solidFill>
                  <a:srgbClr val="FF0000"/>
                </a:solidFill>
                <a:latin typeface="Times New Roman"/>
                <a:cs typeface="Times New Roman"/>
              </a:rPr>
              <a:t> </a:t>
            </a:r>
            <a:r>
              <a:rPr lang="en-US" err="1">
                <a:solidFill>
                  <a:srgbClr val="FF0000"/>
                </a:solidFill>
                <a:latin typeface="Times New Roman"/>
                <a:cs typeface="Times New Roman"/>
              </a:rPr>
              <a:t>cột</a:t>
            </a:r>
            <a:r>
              <a:rPr lang="en-US">
                <a:solidFill>
                  <a:srgbClr val="FF0000"/>
                </a:solidFill>
                <a:latin typeface="Times New Roman"/>
                <a:cs typeface="Times New Roman"/>
              </a:rPr>
              <a:t> Id, age </a:t>
            </a:r>
            <a:r>
              <a:rPr lang="en-US" err="1">
                <a:solidFill>
                  <a:srgbClr val="FF0000"/>
                </a:solidFill>
                <a:latin typeface="Times New Roman"/>
                <a:cs typeface="Times New Roman"/>
              </a:rPr>
              <a:t>về</a:t>
            </a:r>
            <a:r>
              <a:rPr lang="en-US">
                <a:solidFill>
                  <a:srgbClr val="FF0000"/>
                </a:solidFill>
                <a:latin typeface="Times New Roman"/>
                <a:cs typeface="Times New Roman"/>
              </a:rPr>
              <a:t> Don't summarize</a:t>
            </a:r>
            <a:endParaRPr lang="vi-VN"/>
          </a:p>
        </p:txBody>
      </p:sp>
      <p:sp>
        <p:nvSpPr>
          <p:cNvPr id="12" name="Flowchart: Process 11">
            <a:extLst>
              <a:ext uri="{FF2B5EF4-FFF2-40B4-BE49-F238E27FC236}">
                <a16:creationId xmlns:a16="http://schemas.microsoft.com/office/drawing/2014/main" id="{9D6ED63E-C716-4D2C-B790-75BAD75B1DDC}"/>
              </a:ext>
            </a:extLst>
          </p:cNvPr>
          <p:cNvSpPr/>
          <p:nvPr/>
        </p:nvSpPr>
        <p:spPr>
          <a:xfrm>
            <a:off x="7800311" y="4825810"/>
            <a:ext cx="2501219" cy="1152877"/>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err="1">
                <a:solidFill>
                  <a:srgbClr val="FF0000"/>
                </a:solidFill>
                <a:latin typeface="Times New Roman"/>
                <a:cs typeface="Times New Roman"/>
              </a:rPr>
              <a:t>Chọn</a:t>
            </a:r>
            <a:r>
              <a:rPr lang="en-US">
                <a:solidFill>
                  <a:srgbClr val="FF0000"/>
                </a:solidFill>
                <a:latin typeface="Times New Roman"/>
                <a:cs typeface="Times New Roman"/>
              </a:rPr>
              <a:t> Scatter chart, </a:t>
            </a:r>
            <a:r>
              <a:rPr lang="en-US" err="1">
                <a:solidFill>
                  <a:srgbClr val="FF0000"/>
                </a:solidFill>
                <a:latin typeface="Times New Roman"/>
                <a:cs typeface="Times New Roman"/>
              </a:rPr>
              <a:t>kéo</a:t>
            </a:r>
            <a:r>
              <a:rPr lang="en-US">
                <a:solidFill>
                  <a:srgbClr val="FF0000"/>
                </a:solidFill>
                <a:latin typeface="Times New Roman"/>
                <a:cs typeface="Times New Roman"/>
              </a:rPr>
              <a:t> </a:t>
            </a:r>
            <a:r>
              <a:rPr lang="en-US">
                <a:solidFill>
                  <a:srgbClr val="FF0000"/>
                </a:solidFill>
                <a:ea typeface="+mn-lt"/>
                <a:cs typeface="+mn-lt"/>
              </a:rPr>
              <a:t>Age</a:t>
            </a:r>
            <a:r>
              <a:rPr lang="en-US">
                <a:solidFill>
                  <a:srgbClr val="FF0000"/>
                </a:solidFill>
                <a:latin typeface="Times New Roman"/>
                <a:cs typeface="Times New Roman"/>
              </a:rPr>
              <a:t> </a:t>
            </a:r>
            <a:r>
              <a:rPr lang="en-US" err="1">
                <a:solidFill>
                  <a:srgbClr val="FF0000"/>
                </a:solidFill>
                <a:latin typeface="Times New Roman"/>
                <a:cs typeface="Times New Roman"/>
              </a:rPr>
              <a:t>vào</a:t>
            </a:r>
            <a:r>
              <a:rPr lang="en-US">
                <a:solidFill>
                  <a:srgbClr val="FF0000"/>
                </a:solidFill>
                <a:latin typeface="Times New Roman"/>
                <a:cs typeface="Times New Roman"/>
              </a:rPr>
              <a:t> Y-axis </a:t>
            </a:r>
            <a:r>
              <a:rPr lang="en-US" err="1">
                <a:solidFill>
                  <a:srgbClr val="FF0000"/>
                </a:solidFill>
                <a:latin typeface="Times New Roman"/>
                <a:cs typeface="Times New Roman"/>
              </a:rPr>
              <a:t>và</a:t>
            </a:r>
            <a:r>
              <a:rPr lang="en-US">
                <a:solidFill>
                  <a:srgbClr val="FF0000"/>
                </a:solidFill>
                <a:latin typeface="Times New Roman"/>
                <a:cs typeface="Times New Roman"/>
              </a:rPr>
              <a:t> </a:t>
            </a:r>
            <a:r>
              <a:rPr lang="en-US" err="1">
                <a:solidFill>
                  <a:srgbClr val="FF0000"/>
                </a:solidFill>
                <a:latin typeface="Times New Roman"/>
                <a:cs typeface="Times New Roman"/>
              </a:rPr>
              <a:t>kéo</a:t>
            </a:r>
            <a:r>
              <a:rPr lang="en-US">
                <a:solidFill>
                  <a:srgbClr val="FF0000"/>
                </a:solidFill>
                <a:latin typeface="Times New Roman"/>
                <a:cs typeface="Times New Roman"/>
              </a:rPr>
              <a:t> </a:t>
            </a:r>
            <a:r>
              <a:rPr lang="en-US">
                <a:solidFill>
                  <a:srgbClr val="FF0000"/>
                </a:solidFill>
                <a:ea typeface="+mn-lt"/>
                <a:cs typeface="+mn-lt"/>
              </a:rPr>
              <a:t>Theoretical Quantile</a:t>
            </a:r>
            <a:r>
              <a:rPr lang="en-US">
                <a:solidFill>
                  <a:srgbClr val="FF0000"/>
                </a:solidFill>
                <a:latin typeface="Times New Roman"/>
                <a:cs typeface="Times New Roman"/>
              </a:rPr>
              <a:t> </a:t>
            </a:r>
            <a:r>
              <a:rPr lang="en-US" err="1">
                <a:solidFill>
                  <a:srgbClr val="FF0000"/>
                </a:solidFill>
                <a:latin typeface="Times New Roman"/>
                <a:cs typeface="Times New Roman"/>
              </a:rPr>
              <a:t>vào</a:t>
            </a:r>
            <a:r>
              <a:rPr lang="en-US">
                <a:solidFill>
                  <a:srgbClr val="FF0000"/>
                </a:solidFill>
                <a:latin typeface="Times New Roman"/>
                <a:cs typeface="Times New Roman"/>
              </a:rPr>
              <a:t> X-Axis</a:t>
            </a:r>
            <a:endParaRPr lang="vi-VN"/>
          </a:p>
        </p:txBody>
      </p:sp>
      <p:sp>
        <p:nvSpPr>
          <p:cNvPr id="13" name="Flowchart: Process 12">
            <a:extLst>
              <a:ext uri="{FF2B5EF4-FFF2-40B4-BE49-F238E27FC236}">
                <a16:creationId xmlns:a16="http://schemas.microsoft.com/office/drawing/2014/main" id="{424B6FC2-7031-4AF3-9896-171701B1EFE7}"/>
              </a:ext>
            </a:extLst>
          </p:cNvPr>
          <p:cNvSpPr/>
          <p:nvPr/>
        </p:nvSpPr>
        <p:spPr>
          <a:xfrm>
            <a:off x="643964" y="1193990"/>
            <a:ext cx="1699381" cy="808366"/>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rgbClr val="FF0000"/>
                </a:solidFill>
                <a:latin typeface="Times New Roman"/>
                <a:cs typeface="Times New Roman"/>
              </a:rPr>
              <a:t>Import data age</a:t>
            </a:r>
          </a:p>
        </p:txBody>
      </p:sp>
      <p:sp>
        <p:nvSpPr>
          <p:cNvPr id="7" name="Arrow: Right 7">
            <a:extLst>
              <a:ext uri="{FF2B5EF4-FFF2-40B4-BE49-F238E27FC236}">
                <a16:creationId xmlns:a16="http://schemas.microsoft.com/office/drawing/2014/main" id="{DADE1835-EBD8-4CB7-8399-626B54AF85B9}"/>
              </a:ext>
            </a:extLst>
          </p:cNvPr>
          <p:cNvSpPr/>
          <p:nvPr/>
        </p:nvSpPr>
        <p:spPr>
          <a:xfrm>
            <a:off x="2533875" y="1325694"/>
            <a:ext cx="319904" cy="5328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0000"/>
              </a:solidFill>
            </a:endParaRPr>
          </a:p>
        </p:txBody>
      </p:sp>
      <p:sp>
        <p:nvSpPr>
          <p:cNvPr id="15" name="Arrow: Right 7">
            <a:extLst>
              <a:ext uri="{FF2B5EF4-FFF2-40B4-BE49-F238E27FC236}">
                <a16:creationId xmlns:a16="http://schemas.microsoft.com/office/drawing/2014/main" id="{DADE1835-EBD8-4CB7-8399-626B54AF85B9}"/>
              </a:ext>
            </a:extLst>
          </p:cNvPr>
          <p:cNvSpPr/>
          <p:nvPr/>
        </p:nvSpPr>
        <p:spPr>
          <a:xfrm>
            <a:off x="5333745" y="1325694"/>
            <a:ext cx="319904" cy="5328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0000"/>
              </a:solidFill>
            </a:endParaRPr>
          </a:p>
        </p:txBody>
      </p:sp>
      <p:sp>
        <p:nvSpPr>
          <p:cNvPr id="4" name="Arrow: Right 7">
            <a:extLst>
              <a:ext uri="{FF2B5EF4-FFF2-40B4-BE49-F238E27FC236}">
                <a16:creationId xmlns:a16="http://schemas.microsoft.com/office/drawing/2014/main" id="{38C6294F-A246-493E-9B42-C3219F93183B}"/>
              </a:ext>
            </a:extLst>
          </p:cNvPr>
          <p:cNvSpPr/>
          <p:nvPr/>
        </p:nvSpPr>
        <p:spPr>
          <a:xfrm rot="5400000">
            <a:off x="8898151" y="4283045"/>
            <a:ext cx="319904" cy="5328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0000"/>
              </a:solidFill>
            </a:endParaRPr>
          </a:p>
        </p:txBody>
      </p:sp>
      <p:pic>
        <p:nvPicPr>
          <p:cNvPr id="14" name="Hình ảnh 13" descr="Ảnh có chứa văn bản, hàng, ảnh chụp màn hình, Sơ đồ&#10;&#10;Mô tả được tự động tạo">
            <a:extLst>
              <a:ext uri="{FF2B5EF4-FFF2-40B4-BE49-F238E27FC236}">
                <a16:creationId xmlns:a16="http://schemas.microsoft.com/office/drawing/2014/main" id="{D961A14C-B8FB-E570-BE2D-40A552188A1A}"/>
              </a:ext>
            </a:extLst>
          </p:cNvPr>
          <p:cNvPicPr>
            <a:picLocks noChangeAspect="1"/>
          </p:cNvPicPr>
          <p:nvPr/>
        </p:nvPicPr>
        <p:blipFill>
          <a:blip r:embed="rId2"/>
          <a:srcRect t="904"/>
          <a:stretch/>
        </p:blipFill>
        <p:spPr>
          <a:xfrm>
            <a:off x="94801" y="2275461"/>
            <a:ext cx="5882962" cy="4217531"/>
          </a:xfrm>
          <a:prstGeom prst="rect">
            <a:avLst/>
          </a:prstGeom>
        </p:spPr>
      </p:pic>
      <p:sp>
        <p:nvSpPr>
          <p:cNvPr id="16" name="Hộp Văn bản 15">
            <a:extLst>
              <a:ext uri="{FF2B5EF4-FFF2-40B4-BE49-F238E27FC236}">
                <a16:creationId xmlns:a16="http://schemas.microsoft.com/office/drawing/2014/main" id="{D22CFAB3-F16E-CD3A-CC7B-FAAD99A1AB9A}"/>
              </a:ext>
            </a:extLst>
          </p:cNvPr>
          <p:cNvSpPr txBox="1"/>
          <p:nvPr/>
        </p:nvSpPr>
        <p:spPr>
          <a:xfrm>
            <a:off x="4631066" y="6188755"/>
            <a:ext cx="77522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0000"/>
                </a:solidFill>
                <a:latin typeface="Times New Roman"/>
                <a:cs typeface="Times New Roman"/>
              </a:rPr>
              <a:t>                         </a:t>
            </a:r>
            <a:r>
              <a:rPr lang="en-US" b="1" err="1">
                <a:solidFill>
                  <a:srgbClr val="FF0000"/>
                </a:solidFill>
                <a:latin typeface="Times New Roman"/>
                <a:cs typeface="Times New Roman"/>
              </a:rPr>
              <a:t>Giả</a:t>
            </a:r>
            <a:r>
              <a:rPr lang="en-US" b="1">
                <a:solidFill>
                  <a:srgbClr val="FF0000"/>
                </a:solidFill>
                <a:latin typeface="Times New Roman"/>
                <a:cs typeface="Times New Roman"/>
              </a:rPr>
              <a:t> </a:t>
            </a:r>
            <a:r>
              <a:rPr lang="en-US" b="1" err="1">
                <a:solidFill>
                  <a:srgbClr val="FF0000"/>
                </a:solidFill>
                <a:latin typeface="Times New Roman"/>
                <a:cs typeface="Times New Roman"/>
              </a:rPr>
              <a:t>định</a:t>
            </a:r>
            <a:r>
              <a:rPr lang="en-US" b="1">
                <a:solidFill>
                  <a:srgbClr val="FF0000"/>
                </a:solidFill>
                <a:latin typeface="Times New Roman"/>
                <a:cs typeface="Times New Roman"/>
              </a:rPr>
              <a:t> </a:t>
            </a:r>
            <a:r>
              <a:rPr lang="en-US" b="1" err="1">
                <a:solidFill>
                  <a:srgbClr val="FF0000"/>
                </a:solidFill>
                <a:latin typeface="Times New Roman"/>
                <a:cs typeface="Times New Roman"/>
              </a:rPr>
              <a:t>rằng</a:t>
            </a:r>
            <a:r>
              <a:rPr lang="en-US" b="1">
                <a:solidFill>
                  <a:srgbClr val="FF0000"/>
                </a:solidFill>
                <a:latin typeface="Times New Roman"/>
                <a:cs typeface="Times New Roman"/>
              </a:rPr>
              <a:t> </a:t>
            </a:r>
            <a:r>
              <a:rPr lang="en-US" b="1" err="1">
                <a:solidFill>
                  <a:srgbClr val="FF0000"/>
                </a:solidFill>
                <a:latin typeface="Times New Roman"/>
                <a:cs typeface="Times New Roman"/>
              </a:rPr>
              <a:t>dữ</a:t>
            </a:r>
            <a:r>
              <a:rPr lang="en-US" b="1">
                <a:solidFill>
                  <a:srgbClr val="FF0000"/>
                </a:solidFill>
                <a:latin typeface="Times New Roman"/>
                <a:cs typeface="Times New Roman"/>
              </a:rPr>
              <a:t> </a:t>
            </a:r>
            <a:r>
              <a:rPr lang="en-US" b="1" err="1">
                <a:solidFill>
                  <a:srgbClr val="FF0000"/>
                </a:solidFill>
                <a:latin typeface="Times New Roman"/>
                <a:cs typeface="Times New Roman"/>
              </a:rPr>
              <a:t>liệu</a:t>
            </a:r>
            <a:r>
              <a:rPr lang="en-US" b="1">
                <a:solidFill>
                  <a:srgbClr val="FF0000"/>
                </a:solidFill>
                <a:latin typeface="Times New Roman"/>
                <a:cs typeface="Times New Roman"/>
              </a:rPr>
              <a:t> </a:t>
            </a:r>
            <a:r>
              <a:rPr lang="en-US" b="1" err="1">
                <a:solidFill>
                  <a:srgbClr val="FF0000"/>
                </a:solidFill>
                <a:latin typeface="Times New Roman"/>
                <a:cs typeface="Times New Roman"/>
              </a:rPr>
              <a:t>tuổi</a:t>
            </a:r>
            <a:r>
              <a:rPr lang="en-US" b="1">
                <a:solidFill>
                  <a:srgbClr val="FF0000"/>
                </a:solidFill>
                <a:latin typeface="Times New Roman"/>
                <a:cs typeface="Times New Roman"/>
              </a:rPr>
              <a:t> </a:t>
            </a:r>
            <a:r>
              <a:rPr lang="en-US" b="1" err="1">
                <a:solidFill>
                  <a:srgbClr val="FF0000"/>
                </a:solidFill>
                <a:latin typeface="Times New Roman"/>
                <a:cs typeface="Times New Roman"/>
              </a:rPr>
              <a:t>tuân</a:t>
            </a:r>
            <a:r>
              <a:rPr lang="en-US" b="1">
                <a:solidFill>
                  <a:srgbClr val="FF0000"/>
                </a:solidFill>
                <a:latin typeface="Times New Roman"/>
                <a:cs typeface="Times New Roman"/>
              </a:rPr>
              <a:t> </a:t>
            </a:r>
            <a:r>
              <a:rPr lang="en-US" b="1" err="1">
                <a:solidFill>
                  <a:srgbClr val="FF0000"/>
                </a:solidFill>
                <a:latin typeface="Times New Roman"/>
                <a:cs typeface="Times New Roman"/>
              </a:rPr>
              <a:t>theo</a:t>
            </a:r>
            <a:r>
              <a:rPr lang="en-US" b="1">
                <a:solidFill>
                  <a:srgbClr val="FF0000"/>
                </a:solidFill>
                <a:latin typeface="Times New Roman"/>
                <a:cs typeface="Times New Roman"/>
              </a:rPr>
              <a:t> </a:t>
            </a:r>
            <a:r>
              <a:rPr lang="en-US" b="1" err="1">
                <a:solidFill>
                  <a:srgbClr val="FF0000"/>
                </a:solidFill>
                <a:latin typeface="Times New Roman"/>
                <a:cs typeface="Times New Roman"/>
              </a:rPr>
              <a:t>một</a:t>
            </a:r>
            <a:r>
              <a:rPr lang="en-US" b="1">
                <a:solidFill>
                  <a:srgbClr val="FF0000"/>
                </a:solidFill>
                <a:latin typeface="Times New Roman"/>
                <a:cs typeface="Times New Roman"/>
              </a:rPr>
              <a:t> </a:t>
            </a:r>
            <a:r>
              <a:rPr lang="en-US" b="1" err="1">
                <a:solidFill>
                  <a:srgbClr val="FF0000"/>
                </a:solidFill>
                <a:latin typeface="Times New Roman"/>
                <a:cs typeface="Times New Roman"/>
              </a:rPr>
              <a:t>phân</a:t>
            </a:r>
            <a:r>
              <a:rPr lang="en-US" b="1">
                <a:solidFill>
                  <a:srgbClr val="FF0000"/>
                </a:solidFill>
                <a:latin typeface="Times New Roman"/>
                <a:cs typeface="Times New Roman"/>
              </a:rPr>
              <a:t> </a:t>
            </a:r>
            <a:r>
              <a:rPr lang="en-US" b="1" err="1">
                <a:solidFill>
                  <a:srgbClr val="FF0000"/>
                </a:solidFill>
                <a:latin typeface="Times New Roman"/>
                <a:cs typeface="Times New Roman"/>
              </a:rPr>
              <a:t>phối</a:t>
            </a:r>
            <a:r>
              <a:rPr lang="en-US" b="1">
                <a:solidFill>
                  <a:srgbClr val="FF0000"/>
                </a:solidFill>
                <a:latin typeface="Times New Roman"/>
                <a:cs typeface="Times New Roman"/>
              </a:rPr>
              <a:t> </a:t>
            </a:r>
            <a:r>
              <a:rPr lang="en-US" b="1" err="1">
                <a:solidFill>
                  <a:srgbClr val="FF0000"/>
                </a:solidFill>
                <a:latin typeface="Times New Roman"/>
                <a:cs typeface="Times New Roman"/>
              </a:rPr>
              <a:t>chuẩn</a:t>
            </a:r>
            <a:r>
              <a:rPr lang="en-US" b="1">
                <a:solidFill>
                  <a:srgbClr val="FF0000"/>
                </a:solidFill>
                <a:latin typeface="Times New Roman"/>
                <a:cs typeface="Times New Roman"/>
              </a:rPr>
              <a:t>.</a:t>
            </a:r>
          </a:p>
        </p:txBody>
      </p:sp>
    </p:spTree>
    <p:extLst>
      <p:ext uri="{BB962C8B-B14F-4D97-AF65-F5344CB8AC3E}">
        <p14:creationId xmlns:p14="http://schemas.microsoft.com/office/powerpoint/2010/main" val="3156338629"/>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94719"/>
        </a:solidFill>
        <a:effectLst/>
      </p:bgPr>
    </p:bg>
    <p:spTree>
      <p:nvGrpSpPr>
        <p:cNvPr id="1" name=""/>
        <p:cNvGrpSpPr/>
        <p:nvPr/>
      </p:nvGrpSpPr>
      <p:grpSpPr>
        <a:xfrm>
          <a:off x="0" y="0"/>
          <a:ext cx="0" cy="0"/>
          <a:chOff x="0" y="0"/>
          <a:chExt cx="0" cy="0"/>
        </a:xfrm>
      </p:grpSpPr>
      <p:grpSp>
        <p:nvGrpSpPr>
          <p:cNvPr id="2" name="Group 2"/>
          <p:cNvGrpSpPr/>
          <p:nvPr/>
        </p:nvGrpSpPr>
        <p:grpSpPr>
          <a:xfrm>
            <a:off x="0" y="2279749"/>
            <a:ext cx="12192000" cy="4578251"/>
            <a:chOff x="0" y="-47625"/>
            <a:chExt cx="4816593" cy="1808692"/>
          </a:xfrm>
        </p:grpSpPr>
        <p:sp>
          <p:nvSpPr>
            <p:cNvPr id="3" name="Freeform 3"/>
            <p:cNvSpPr/>
            <p:nvPr/>
          </p:nvSpPr>
          <p:spPr>
            <a:xfrm>
              <a:off x="0" y="0"/>
              <a:ext cx="4816592" cy="1761067"/>
            </a:xfrm>
            <a:custGeom>
              <a:avLst/>
              <a:gdLst/>
              <a:ahLst/>
              <a:cxnLst/>
              <a:rect l="l" t="t" r="r" b="b"/>
              <a:pathLst>
                <a:path w="4816592" h="1761067">
                  <a:moveTo>
                    <a:pt x="0" y="0"/>
                  </a:moveTo>
                  <a:lnTo>
                    <a:pt x="4816592" y="0"/>
                  </a:lnTo>
                  <a:lnTo>
                    <a:pt x="4816592" y="1761067"/>
                  </a:lnTo>
                  <a:lnTo>
                    <a:pt x="0" y="1761067"/>
                  </a:lnTo>
                  <a:close/>
                </a:path>
              </a:pathLst>
            </a:custGeom>
            <a:solidFill>
              <a:srgbClr val="FAF3E0"/>
            </a:solidFill>
          </p:spPr>
          <p:txBody>
            <a:bodyPr/>
            <a:lstStyle/>
            <a:p>
              <a:endParaRPr lang="en-US"/>
            </a:p>
          </p:txBody>
        </p:sp>
        <p:sp>
          <p:nvSpPr>
            <p:cNvPr id="4" name="TextBox 4"/>
            <p:cNvSpPr txBox="1"/>
            <p:nvPr/>
          </p:nvSpPr>
          <p:spPr>
            <a:xfrm>
              <a:off x="0" y="-47625"/>
              <a:ext cx="4816593" cy="1808692"/>
            </a:xfrm>
            <a:prstGeom prst="rect">
              <a:avLst/>
            </a:prstGeom>
          </p:spPr>
          <p:txBody>
            <a:bodyPr lIns="33867" tIns="33867" rIns="33867" bIns="33867" rtlCol="0" anchor="ctr"/>
            <a:lstStyle/>
            <a:p>
              <a:pPr marL="0" marR="0" lvl="0" indent="0" algn="ctr" defTabSz="609630" rtl="0" eaLnBrk="1" fontAlgn="auto" latinLnBrk="0" hangingPunct="1">
                <a:lnSpc>
                  <a:spcPts val="1867"/>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8" name="Group 8"/>
          <p:cNvGrpSpPr/>
          <p:nvPr/>
        </p:nvGrpSpPr>
        <p:grpSpPr>
          <a:xfrm>
            <a:off x="0" y="211885"/>
            <a:ext cx="12192000" cy="5833140"/>
            <a:chOff x="0" y="0"/>
            <a:chExt cx="30705380" cy="11666279"/>
          </a:xfrm>
        </p:grpSpPr>
        <p:sp>
          <p:nvSpPr>
            <p:cNvPr id="9" name="Freeform 9"/>
            <p:cNvSpPr/>
            <p:nvPr/>
          </p:nvSpPr>
          <p:spPr>
            <a:xfrm rot="5400000">
              <a:off x="1983316" y="-1983316"/>
              <a:ext cx="11609209" cy="15575841"/>
            </a:xfrm>
            <a:custGeom>
              <a:avLst/>
              <a:gdLst/>
              <a:ahLst/>
              <a:cxnLst/>
              <a:rect l="l" t="t" r="r" b="b"/>
              <a:pathLst>
                <a:path w="11609209" h="15575841">
                  <a:moveTo>
                    <a:pt x="0" y="0"/>
                  </a:moveTo>
                  <a:lnTo>
                    <a:pt x="11609209" y="0"/>
                  </a:lnTo>
                  <a:lnTo>
                    <a:pt x="11609209" y="15575841"/>
                  </a:lnTo>
                  <a:lnTo>
                    <a:pt x="0" y="15575841"/>
                  </a:lnTo>
                  <a:lnTo>
                    <a:pt x="0" y="0"/>
                  </a:lnTo>
                  <a:close/>
                </a:path>
              </a:pathLst>
            </a:custGeom>
            <a:blipFill>
              <a:blip r:embed="rId3">
                <a:extLst>
                  <a:ext uri="{96DAC541-7B7A-43D3-8B79-37D633B846F1}">
                    <asvg:svgBlip xmlns:asvg="http://schemas.microsoft.com/office/drawing/2016/SVG/main" r:embed="rId4"/>
                  </a:ext>
                </a:extLst>
              </a:blip>
              <a:stretch>
                <a:fillRect t="-5899" r="-491"/>
              </a:stretch>
            </a:blipFill>
          </p:spPr>
          <p:txBody>
            <a:bodyPr/>
            <a:lstStyle/>
            <a:p>
              <a:endParaRPr lang="en-US"/>
            </a:p>
          </p:txBody>
        </p:sp>
        <p:sp>
          <p:nvSpPr>
            <p:cNvPr id="10" name="Freeform 10"/>
            <p:cNvSpPr/>
            <p:nvPr/>
          </p:nvSpPr>
          <p:spPr>
            <a:xfrm rot="5400000">
              <a:off x="17267131" y="-1771970"/>
              <a:ext cx="11666279" cy="15210219"/>
            </a:xfrm>
            <a:custGeom>
              <a:avLst/>
              <a:gdLst/>
              <a:ahLst/>
              <a:cxnLst/>
              <a:rect l="l" t="t" r="r" b="b"/>
              <a:pathLst>
                <a:path w="11666279" h="15210219">
                  <a:moveTo>
                    <a:pt x="0" y="0"/>
                  </a:moveTo>
                  <a:lnTo>
                    <a:pt x="11666279" y="0"/>
                  </a:lnTo>
                  <a:lnTo>
                    <a:pt x="11666279" y="15210219"/>
                  </a:lnTo>
                  <a:lnTo>
                    <a:pt x="0" y="15210219"/>
                  </a:lnTo>
                  <a:lnTo>
                    <a:pt x="0" y="0"/>
                  </a:lnTo>
                  <a:close/>
                </a:path>
              </a:pathLst>
            </a:custGeom>
            <a:blipFill>
              <a:blip r:embed="rId3">
                <a:extLst>
                  <a:ext uri="{96DAC541-7B7A-43D3-8B79-37D633B846F1}">
                    <asvg:svgBlip xmlns:asvg="http://schemas.microsoft.com/office/drawing/2016/SVG/main" r:embed="rId4"/>
                  </a:ext>
                </a:extLst>
              </a:blip>
              <a:stretch>
                <a:fillRect b="-8445"/>
              </a:stretch>
            </a:blipFill>
          </p:spPr>
          <p:txBody>
            <a:bodyPr/>
            <a:lstStyle/>
            <a:p>
              <a:endParaRPr lang="en-US"/>
            </a:p>
          </p:txBody>
        </p:sp>
      </p:grpSp>
      <p:sp>
        <p:nvSpPr>
          <p:cNvPr id="11" name="TextBox 11"/>
          <p:cNvSpPr txBox="1"/>
          <p:nvPr/>
        </p:nvSpPr>
        <p:spPr>
          <a:xfrm>
            <a:off x="271743" y="894357"/>
            <a:ext cx="5375871" cy="2067425"/>
          </a:xfrm>
          <a:prstGeom prst="rect">
            <a:avLst/>
          </a:prstGeom>
        </p:spPr>
        <p:txBody>
          <a:bodyPr wrap="square" lIns="0" tIns="0" rIns="0" bIns="0" rtlCol="0" anchor="t">
            <a:spAutoFit/>
          </a:bodyPr>
          <a:lstStyle/>
          <a:p>
            <a:pPr marL="0" marR="0" lvl="0" indent="0" algn="l" defTabSz="609630" rtl="0" eaLnBrk="1" fontAlgn="auto" latinLnBrk="0" hangingPunct="1">
              <a:lnSpc>
                <a:spcPts val="5515"/>
              </a:lnSpc>
              <a:spcBef>
                <a:spcPts val="0"/>
              </a:spcBef>
              <a:spcAft>
                <a:spcPts val="0"/>
              </a:spcAft>
              <a:buClrTx/>
              <a:buSzTx/>
              <a:buFontTx/>
              <a:buNone/>
              <a:tabLst/>
              <a:defRPr/>
            </a:pPr>
            <a:r>
              <a:rPr kumimoji="0" lang="en-US" sz="4400" b="0" i="0" u="none" strike="noStrike" kern="1200" cap="none" spc="0" normalizeH="0" baseline="0" noProof="0">
                <a:ln>
                  <a:noFill/>
                </a:ln>
                <a:solidFill>
                  <a:srgbClr val="101010"/>
                </a:solidFill>
                <a:effectLst/>
                <a:uLnTx/>
                <a:uFillTx/>
                <a:latin typeface="Segoe UI Semibold" panose="020B0702040204020203" pitchFamily="34" charset="0"/>
                <a:ea typeface="Marykate"/>
                <a:cs typeface="Segoe UI Semibold" panose="020B0702040204020203" pitchFamily="34" charset="0"/>
                <a:sym typeface="Marykate"/>
              </a:rPr>
              <a:t>TRỰC QUAN HÓA NHIỀU P</a:t>
            </a:r>
            <a:r>
              <a:rPr lang="en-US" sz="4400">
                <a:solidFill>
                  <a:srgbClr val="101010"/>
                </a:solidFill>
                <a:latin typeface="Segoe UI Semibold" panose="020B0702040204020203" pitchFamily="34" charset="0"/>
                <a:ea typeface="Marykate"/>
                <a:cs typeface="Segoe UI Semibold" panose="020B0702040204020203" pitchFamily="34" charset="0"/>
                <a:sym typeface="Marykate"/>
              </a:rPr>
              <a:t>HÂN PHỐI</a:t>
            </a:r>
            <a:r>
              <a:rPr kumimoji="0" lang="en-US" sz="4400" b="0" i="0" u="none" strike="noStrike" kern="1200" cap="none" spc="0" normalizeH="0" baseline="0" noProof="0">
                <a:ln>
                  <a:noFill/>
                </a:ln>
                <a:solidFill>
                  <a:srgbClr val="101010"/>
                </a:solidFill>
                <a:effectLst/>
                <a:uLnTx/>
                <a:uFillTx/>
                <a:latin typeface="Segoe UI Semibold" panose="020B0702040204020203" pitchFamily="34" charset="0"/>
                <a:ea typeface="Marykate"/>
                <a:cs typeface="Segoe UI Semibold" panose="020B0702040204020203" pitchFamily="34" charset="0"/>
                <a:sym typeface="Marykate"/>
              </a:rPr>
              <a:t> CÙNG LÚC</a:t>
            </a:r>
          </a:p>
        </p:txBody>
      </p:sp>
      <p:sp>
        <p:nvSpPr>
          <p:cNvPr id="16" name="Freeform 16"/>
          <p:cNvSpPr/>
          <p:nvPr/>
        </p:nvSpPr>
        <p:spPr>
          <a:xfrm rot="-332389">
            <a:off x="6034389" y="1057494"/>
            <a:ext cx="5688501" cy="6091807"/>
          </a:xfrm>
          <a:custGeom>
            <a:avLst/>
            <a:gdLst/>
            <a:ahLst/>
            <a:cxnLst/>
            <a:rect l="l" t="t" r="r" b="b"/>
            <a:pathLst>
              <a:path w="8532752" h="12064303">
                <a:moveTo>
                  <a:pt x="0" y="0"/>
                </a:moveTo>
                <a:lnTo>
                  <a:pt x="8532753" y="0"/>
                </a:lnTo>
                <a:lnTo>
                  <a:pt x="8532753" y="12064303"/>
                </a:lnTo>
                <a:lnTo>
                  <a:pt x="0" y="120643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39" name="Group 17">
            <a:extLst>
              <a:ext uri="{FF2B5EF4-FFF2-40B4-BE49-F238E27FC236}">
                <a16:creationId xmlns:a16="http://schemas.microsoft.com/office/drawing/2014/main" id="{39ADE6F6-8945-41C9-9592-7635B6F96DCA}"/>
              </a:ext>
            </a:extLst>
          </p:cNvPr>
          <p:cNvGrpSpPr/>
          <p:nvPr/>
        </p:nvGrpSpPr>
        <p:grpSpPr>
          <a:xfrm>
            <a:off x="6678221" y="2178998"/>
            <a:ext cx="4712868" cy="661237"/>
            <a:chOff x="0" y="0"/>
            <a:chExt cx="8285510" cy="1196622"/>
          </a:xfrm>
        </p:grpSpPr>
        <p:sp>
          <p:nvSpPr>
            <p:cNvPr id="40" name="Freeform 18">
              <a:extLst>
                <a:ext uri="{FF2B5EF4-FFF2-40B4-BE49-F238E27FC236}">
                  <a16:creationId xmlns:a16="http://schemas.microsoft.com/office/drawing/2014/main" id="{989555B5-8032-41C5-A1EC-327B47F9F12B}"/>
                </a:ext>
              </a:extLst>
            </p:cNvPr>
            <p:cNvSpPr/>
            <p:nvPr/>
          </p:nvSpPr>
          <p:spPr>
            <a:xfrm>
              <a:off x="0"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41" name="Freeform 19">
              <a:extLst>
                <a:ext uri="{FF2B5EF4-FFF2-40B4-BE49-F238E27FC236}">
                  <a16:creationId xmlns:a16="http://schemas.microsoft.com/office/drawing/2014/main" id="{7E667B79-5E02-41C0-A8FC-235E82E7918B}"/>
                </a:ext>
              </a:extLst>
            </p:cNvPr>
            <p:cNvSpPr/>
            <p:nvPr/>
          </p:nvSpPr>
          <p:spPr>
            <a:xfrm>
              <a:off x="3481553"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42" name="TextBox 20">
              <a:extLst>
                <a:ext uri="{FF2B5EF4-FFF2-40B4-BE49-F238E27FC236}">
                  <a16:creationId xmlns:a16="http://schemas.microsoft.com/office/drawing/2014/main" id="{657A5BAC-F68B-4AB4-88C2-2980C2A9CD9B}"/>
                </a:ext>
              </a:extLst>
            </p:cNvPr>
            <p:cNvSpPr txBox="1"/>
            <p:nvPr/>
          </p:nvSpPr>
          <p:spPr>
            <a:xfrm>
              <a:off x="291437" y="50034"/>
              <a:ext cx="7807692" cy="853564"/>
            </a:xfrm>
            <a:prstGeom prst="rect">
              <a:avLst/>
            </a:prstGeom>
          </p:spPr>
          <p:txBody>
            <a:bodyPr lIns="0" tIns="0" rIns="0" bIns="0" rtlCol="0" anchor="t">
              <a:spAutoFit/>
            </a:bodyPr>
            <a:lstStyle/>
            <a:p>
              <a:pPr marL="0" marR="0" lvl="0" indent="0" algn="l" defTabSz="914400" rtl="0" eaLnBrk="1" fontAlgn="auto" latinLnBrk="0" hangingPunct="1">
                <a:lnSpc>
                  <a:spcPts val="4200"/>
                </a:lnSpc>
                <a:spcBef>
                  <a:spcPts val="0"/>
                </a:spcBef>
                <a:spcAft>
                  <a:spcPts val="0"/>
                </a:spcAft>
                <a:buClrTx/>
                <a:buSzTx/>
                <a:buFontTx/>
                <a:buNone/>
                <a:tabLst/>
                <a:defRPr/>
              </a:pPr>
              <a:r>
                <a:rPr kumimoji="0" lang="en-US" sz="2000" b="0" i="0" u="none" strike="noStrike" kern="1200" cap="none" spc="0" normalizeH="0" baseline="0" noProof="0" err="1">
                  <a:ln>
                    <a:noFill/>
                  </a:ln>
                  <a:solidFill>
                    <a:prstClr val="black"/>
                  </a:solidFill>
                  <a:effectLst/>
                  <a:uLnTx/>
                  <a:uFillTx/>
                  <a:latin typeface="Open Sauce Bold"/>
                  <a:ea typeface="Open Sauce"/>
                  <a:cs typeface="Open Sauce"/>
                  <a:sym typeface="Open Sauce Bold"/>
                </a:rPr>
                <a:t>Biểu</a:t>
              </a:r>
              <a:r>
                <a:rPr kumimoji="0" lang="en-US" sz="2000" b="0" i="0" u="none" strike="noStrike" kern="1200" cap="none" spc="0" normalizeH="0" baseline="0" noProof="0">
                  <a:ln>
                    <a:noFill/>
                  </a:ln>
                  <a:solidFill>
                    <a:prstClr val="black"/>
                  </a:solidFill>
                  <a:effectLst/>
                  <a:uLnTx/>
                  <a:uFillTx/>
                  <a:latin typeface="Open Sauce Bold"/>
                  <a:ea typeface="Open Sauce"/>
                  <a:cs typeface="Open Sauce"/>
                  <a:sym typeface="Open Sauce Bold"/>
                </a:rPr>
                <a:t> </a:t>
              </a:r>
              <a:r>
                <a:rPr kumimoji="0" lang="en-US" sz="2000" b="0" i="0" u="none" strike="noStrike" kern="1200" cap="none" spc="0" normalizeH="0" baseline="0" noProof="0" err="1">
                  <a:ln>
                    <a:noFill/>
                  </a:ln>
                  <a:solidFill>
                    <a:prstClr val="black"/>
                  </a:solidFill>
                  <a:effectLst/>
                  <a:uLnTx/>
                  <a:uFillTx/>
                  <a:latin typeface="Open Sauce Bold"/>
                  <a:ea typeface="Open Sauce"/>
                  <a:cs typeface="Open Sauce"/>
                  <a:sym typeface="Open Sauce Bold"/>
                </a:rPr>
                <a:t>đồ</a:t>
              </a:r>
              <a:r>
                <a:rPr kumimoji="0" lang="en-US" sz="2000" b="0" i="0" u="none" strike="noStrike" kern="1200" cap="none" spc="0" normalizeH="0" baseline="0" noProof="0">
                  <a:ln>
                    <a:noFill/>
                  </a:ln>
                  <a:solidFill>
                    <a:prstClr val="black"/>
                  </a:solidFill>
                  <a:effectLst/>
                  <a:uLnTx/>
                  <a:uFillTx/>
                  <a:latin typeface="Open Sauce Bold"/>
                  <a:ea typeface="Open Sauce"/>
                  <a:cs typeface="Open Sauce"/>
                  <a:sym typeface="Open Sauce Bold"/>
                </a:rPr>
                <a:t> </a:t>
              </a:r>
              <a:r>
                <a:rPr lang="en-US" sz="2000" err="1">
                  <a:solidFill>
                    <a:prstClr val="black"/>
                  </a:solidFill>
                  <a:latin typeface="Open Sauce Bold"/>
                  <a:ea typeface="Open Sauce"/>
                  <a:cs typeface="Open Sauce"/>
                  <a:sym typeface="Open Sauce Bold"/>
                </a:rPr>
                <a:t>hộp</a:t>
              </a:r>
              <a:r>
                <a:rPr lang="en-US" sz="2000">
                  <a:solidFill>
                    <a:prstClr val="black"/>
                  </a:solidFill>
                  <a:latin typeface="Open Sauce Bold"/>
                  <a:ea typeface="Open Sauce"/>
                  <a:cs typeface="Open Sauce"/>
                  <a:sym typeface="Open Sauce Bold"/>
                </a:rPr>
                <a:t> (boxplot)</a:t>
              </a:r>
              <a:endParaRPr kumimoji="0" lang="en-US" sz="2000" b="0" i="0" u="none" strike="noStrike" kern="1200" cap="none" spc="0" normalizeH="0" baseline="0" noProof="0">
                <a:ln>
                  <a:noFill/>
                </a:ln>
                <a:solidFill>
                  <a:prstClr val="black"/>
                </a:solidFill>
                <a:effectLst/>
                <a:uLnTx/>
                <a:uFillTx/>
                <a:latin typeface="Open Sauce"/>
                <a:ea typeface="Open Sauce"/>
                <a:cs typeface="Open Sauce"/>
                <a:sym typeface="Open Sauce"/>
              </a:endParaRPr>
            </a:p>
          </p:txBody>
        </p:sp>
      </p:grpSp>
      <p:grpSp>
        <p:nvGrpSpPr>
          <p:cNvPr id="43" name="Group 25">
            <a:extLst>
              <a:ext uri="{FF2B5EF4-FFF2-40B4-BE49-F238E27FC236}">
                <a16:creationId xmlns:a16="http://schemas.microsoft.com/office/drawing/2014/main" id="{8D5D45AF-4F20-4F43-828A-FAE1FC3915E9}"/>
              </a:ext>
            </a:extLst>
          </p:cNvPr>
          <p:cNvGrpSpPr/>
          <p:nvPr/>
        </p:nvGrpSpPr>
        <p:grpSpPr>
          <a:xfrm>
            <a:off x="6678221" y="3226569"/>
            <a:ext cx="4712868" cy="661237"/>
            <a:chOff x="0" y="0"/>
            <a:chExt cx="8285510" cy="1196622"/>
          </a:xfrm>
        </p:grpSpPr>
        <p:sp>
          <p:nvSpPr>
            <p:cNvPr id="44" name="Freeform 26">
              <a:extLst>
                <a:ext uri="{FF2B5EF4-FFF2-40B4-BE49-F238E27FC236}">
                  <a16:creationId xmlns:a16="http://schemas.microsoft.com/office/drawing/2014/main" id="{117B10DF-BF21-499E-983B-4C2B7A827233}"/>
                </a:ext>
              </a:extLst>
            </p:cNvPr>
            <p:cNvSpPr/>
            <p:nvPr/>
          </p:nvSpPr>
          <p:spPr>
            <a:xfrm>
              <a:off x="0"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45" name="Freeform 27">
              <a:extLst>
                <a:ext uri="{FF2B5EF4-FFF2-40B4-BE49-F238E27FC236}">
                  <a16:creationId xmlns:a16="http://schemas.microsoft.com/office/drawing/2014/main" id="{5E4461A3-FF0F-463F-9026-D84A7C403D24}"/>
                </a:ext>
              </a:extLst>
            </p:cNvPr>
            <p:cNvSpPr/>
            <p:nvPr/>
          </p:nvSpPr>
          <p:spPr>
            <a:xfrm>
              <a:off x="3481553"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46" name="TextBox 28">
              <a:extLst>
                <a:ext uri="{FF2B5EF4-FFF2-40B4-BE49-F238E27FC236}">
                  <a16:creationId xmlns:a16="http://schemas.microsoft.com/office/drawing/2014/main" id="{AA0F39F9-7E23-4111-9548-F3368047EE95}"/>
                </a:ext>
              </a:extLst>
            </p:cNvPr>
            <p:cNvSpPr txBox="1"/>
            <p:nvPr/>
          </p:nvSpPr>
          <p:spPr>
            <a:xfrm>
              <a:off x="291437" y="14617"/>
              <a:ext cx="7807692" cy="853564"/>
            </a:xfrm>
            <a:prstGeom prst="rect">
              <a:avLst/>
            </a:prstGeom>
          </p:spPr>
          <p:txBody>
            <a:bodyPr lIns="0" tIns="0" rIns="0" bIns="0" rtlCol="0" anchor="t">
              <a:spAutoFit/>
            </a:bodyPr>
            <a:lstStyle/>
            <a:p>
              <a:pPr marL="0" marR="0" lvl="0" indent="0" algn="l" defTabSz="914400" rtl="0" eaLnBrk="1" fontAlgn="auto" latinLnBrk="0" hangingPunct="1">
                <a:lnSpc>
                  <a:spcPts val="4200"/>
                </a:lnSpc>
                <a:spcBef>
                  <a:spcPts val="0"/>
                </a:spcBef>
                <a:spcAft>
                  <a:spcPts val="0"/>
                </a:spcAft>
                <a:buClrTx/>
                <a:buSzTx/>
                <a:buFontTx/>
                <a:buNone/>
                <a:tabLst/>
                <a:defRPr/>
              </a:pPr>
              <a:r>
                <a:rPr kumimoji="0" lang="en-US" sz="2000" b="0" i="0" u="none" strike="noStrike" kern="1200" cap="none" spc="0" normalizeH="0" baseline="0" noProof="0" err="1">
                  <a:ln>
                    <a:noFill/>
                  </a:ln>
                  <a:solidFill>
                    <a:prstClr val="black"/>
                  </a:solidFill>
                  <a:effectLst/>
                  <a:uLnTx/>
                  <a:uFillTx/>
                  <a:latin typeface="Open Sauce Bold"/>
                  <a:ea typeface="Open Sauce Bold"/>
                  <a:cs typeface="Open Sauce Bold"/>
                  <a:sym typeface="Open Sauce Bold"/>
                </a:rPr>
                <a:t>Biểu</a:t>
              </a:r>
              <a:r>
                <a:rPr kumimoji="0" lang="en-US" sz="2000" b="0" i="0" u="none" strike="noStrike" kern="1200" cap="none" spc="0" normalizeH="0" baseline="0" noProof="0">
                  <a:ln>
                    <a:noFill/>
                  </a:ln>
                  <a:solidFill>
                    <a:prstClr val="black"/>
                  </a:solidFill>
                  <a:effectLst/>
                  <a:uLnTx/>
                  <a:uFillTx/>
                  <a:latin typeface="Open Sauce Bold"/>
                  <a:ea typeface="Open Sauce Bold"/>
                  <a:cs typeface="Open Sauce Bold"/>
                  <a:sym typeface="Open Sauce Bold"/>
                </a:rPr>
                <a:t> </a:t>
              </a:r>
              <a:r>
                <a:rPr kumimoji="0" lang="en-US" sz="2000" b="0" i="0" u="none" strike="noStrike" kern="1200" cap="none" spc="0" normalizeH="0" baseline="0" noProof="0" err="1">
                  <a:ln>
                    <a:noFill/>
                  </a:ln>
                  <a:solidFill>
                    <a:prstClr val="black"/>
                  </a:solidFill>
                  <a:effectLst/>
                  <a:uLnTx/>
                  <a:uFillTx/>
                  <a:latin typeface="Open Sauce Bold"/>
                  <a:ea typeface="Open Sauce Bold"/>
                  <a:cs typeface="Open Sauce Bold"/>
                  <a:sym typeface="Open Sauce Bold"/>
                </a:rPr>
                <a:t>đồ</a:t>
              </a:r>
              <a:r>
                <a:rPr lang="en-US" sz="2000">
                  <a:solidFill>
                    <a:prstClr val="black"/>
                  </a:solidFill>
                  <a:latin typeface="Open Sauce Bold"/>
                  <a:ea typeface="Open Sauce Bold"/>
                  <a:cs typeface="Open Sauce Bold"/>
                  <a:sym typeface="Open Sauce Bold"/>
                </a:rPr>
                <a:t> violin</a:t>
              </a:r>
              <a:r>
                <a:rPr kumimoji="0" lang="en-US" sz="2000" b="0" i="0" u="none" strike="noStrike" kern="1200" cap="none" spc="0" normalizeH="0" baseline="0" noProof="0">
                  <a:ln>
                    <a:noFill/>
                  </a:ln>
                  <a:solidFill>
                    <a:prstClr val="black"/>
                  </a:solidFill>
                  <a:effectLst/>
                  <a:uLnTx/>
                  <a:uFillTx/>
                  <a:latin typeface="Open Sauce Bold"/>
                  <a:ea typeface="Open Sauce Bold"/>
                  <a:cs typeface="Open Sauce Bold"/>
                  <a:sym typeface="Open Sauce Bold"/>
                </a:rPr>
                <a:t> </a:t>
              </a:r>
              <a:endParaRPr kumimoji="0" lang="en-US" sz="2000" b="0" i="0" u="none" strike="noStrike" kern="1200" cap="none" spc="0" normalizeH="0" baseline="0" noProof="0">
                <a:ln>
                  <a:noFill/>
                </a:ln>
                <a:solidFill>
                  <a:prstClr val="black"/>
                </a:solidFill>
                <a:effectLst/>
                <a:uLnTx/>
                <a:uFillTx/>
                <a:latin typeface="Open Sauce"/>
                <a:ea typeface="Open Sauce"/>
                <a:cs typeface="Open Sauce"/>
                <a:sym typeface="Open Sauce"/>
              </a:endParaRPr>
            </a:p>
          </p:txBody>
        </p:sp>
      </p:grpSp>
      <p:sp>
        <p:nvSpPr>
          <p:cNvPr id="24" name="Freeform 20">
            <a:extLst>
              <a:ext uri="{FF2B5EF4-FFF2-40B4-BE49-F238E27FC236}">
                <a16:creationId xmlns:a16="http://schemas.microsoft.com/office/drawing/2014/main" id="{F9285759-7B35-408C-9F4E-32D13371002B}"/>
              </a:ext>
            </a:extLst>
          </p:cNvPr>
          <p:cNvSpPr/>
          <p:nvPr/>
        </p:nvSpPr>
        <p:spPr>
          <a:xfrm>
            <a:off x="1079610" y="3099861"/>
            <a:ext cx="2290672" cy="2727007"/>
          </a:xfrm>
          <a:custGeom>
            <a:avLst/>
            <a:gdLst/>
            <a:ahLst/>
            <a:cxnLst/>
            <a:rect l="l" t="t" r="r" b="b"/>
            <a:pathLst>
              <a:path w="2697486" h="3127520">
                <a:moveTo>
                  <a:pt x="0" y="0"/>
                </a:moveTo>
                <a:lnTo>
                  <a:pt x="2697485" y="0"/>
                </a:lnTo>
                <a:lnTo>
                  <a:pt x="2697485" y="3127520"/>
                </a:lnTo>
                <a:lnTo>
                  <a:pt x="0" y="312752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5" name="Freeform 21">
            <a:extLst>
              <a:ext uri="{FF2B5EF4-FFF2-40B4-BE49-F238E27FC236}">
                <a16:creationId xmlns:a16="http://schemas.microsoft.com/office/drawing/2014/main" id="{32F70171-E1BC-4A70-9AF9-8B933E838348}"/>
              </a:ext>
            </a:extLst>
          </p:cNvPr>
          <p:cNvSpPr/>
          <p:nvPr/>
        </p:nvSpPr>
        <p:spPr>
          <a:xfrm rot="20460756">
            <a:off x="143497" y="5383192"/>
            <a:ext cx="1012615" cy="1432724"/>
          </a:xfrm>
          <a:custGeom>
            <a:avLst/>
            <a:gdLst/>
            <a:ahLst/>
            <a:cxnLst/>
            <a:rect l="l" t="t" r="r" b="b"/>
            <a:pathLst>
              <a:path w="1817307" h="2774514">
                <a:moveTo>
                  <a:pt x="0" y="0"/>
                </a:moveTo>
                <a:lnTo>
                  <a:pt x="1817307" y="0"/>
                </a:lnTo>
                <a:lnTo>
                  <a:pt x="1817307" y="2774515"/>
                </a:lnTo>
                <a:lnTo>
                  <a:pt x="0" y="27745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6" name="Freeform 22">
            <a:extLst>
              <a:ext uri="{FF2B5EF4-FFF2-40B4-BE49-F238E27FC236}">
                <a16:creationId xmlns:a16="http://schemas.microsoft.com/office/drawing/2014/main" id="{D9172C66-D893-4071-9112-B1083F015CF1}"/>
              </a:ext>
            </a:extLst>
          </p:cNvPr>
          <p:cNvSpPr/>
          <p:nvPr/>
        </p:nvSpPr>
        <p:spPr>
          <a:xfrm rot="4415999">
            <a:off x="4900031" y="2908007"/>
            <a:ext cx="251455" cy="1270643"/>
          </a:xfrm>
          <a:custGeom>
            <a:avLst/>
            <a:gdLst/>
            <a:ahLst/>
            <a:cxnLst/>
            <a:rect l="l" t="t" r="r" b="b"/>
            <a:pathLst>
              <a:path w="401018" h="1445109">
                <a:moveTo>
                  <a:pt x="0" y="0"/>
                </a:moveTo>
                <a:lnTo>
                  <a:pt x="401018" y="0"/>
                </a:lnTo>
                <a:lnTo>
                  <a:pt x="401018" y="1445109"/>
                </a:lnTo>
                <a:lnTo>
                  <a:pt x="0" y="1445109"/>
                </a:lnTo>
                <a:lnTo>
                  <a:pt x="0" y="0"/>
                </a:lnTo>
                <a:close/>
              </a:path>
            </a:pathLst>
          </a:custGeom>
          <a:blipFill>
            <a:blip>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27" name="Freeform 23">
            <a:extLst>
              <a:ext uri="{FF2B5EF4-FFF2-40B4-BE49-F238E27FC236}">
                <a16:creationId xmlns:a16="http://schemas.microsoft.com/office/drawing/2014/main" id="{10A3D037-4EE8-47E6-BEED-2C2CDE9D3FB5}"/>
              </a:ext>
            </a:extLst>
          </p:cNvPr>
          <p:cNvSpPr/>
          <p:nvPr/>
        </p:nvSpPr>
        <p:spPr>
          <a:xfrm rot="-7742462">
            <a:off x="4254349" y="4441343"/>
            <a:ext cx="251455" cy="1270643"/>
          </a:xfrm>
          <a:custGeom>
            <a:avLst/>
            <a:gdLst/>
            <a:ahLst/>
            <a:cxnLst/>
            <a:rect l="l" t="t" r="r" b="b"/>
            <a:pathLst>
              <a:path w="401018" h="1445109">
                <a:moveTo>
                  <a:pt x="0" y="0"/>
                </a:moveTo>
                <a:lnTo>
                  <a:pt x="401018" y="0"/>
                </a:lnTo>
                <a:lnTo>
                  <a:pt x="401018" y="1445109"/>
                </a:lnTo>
                <a:lnTo>
                  <a:pt x="0" y="1445109"/>
                </a:lnTo>
                <a:lnTo>
                  <a:pt x="0" y="0"/>
                </a:lnTo>
                <a:close/>
              </a:path>
            </a:pathLst>
          </a:custGeom>
          <a:blipFill>
            <a:blip>
              <a:extLst>
                <a:ext uri="{96DAC541-7B7A-43D3-8B79-37D633B846F1}">
                  <asvg:svgBlip xmlns:asvg="http://schemas.microsoft.com/office/drawing/2016/SVG/main" r:embed="rId13"/>
                </a:ext>
              </a:extLst>
            </a:blip>
            <a:stretch>
              <a:fillRect/>
            </a:stretch>
          </a:blipFill>
        </p:spPr>
        <p:txBody>
          <a:bodyPr/>
          <a:lstStyle/>
          <a:p>
            <a:endParaRPr lang="en-US"/>
          </a:p>
        </p:txBody>
      </p:sp>
      <p:grpSp>
        <p:nvGrpSpPr>
          <p:cNvPr id="22" name="Group 25">
            <a:extLst>
              <a:ext uri="{FF2B5EF4-FFF2-40B4-BE49-F238E27FC236}">
                <a16:creationId xmlns:a16="http://schemas.microsoft.com/office/drawing/2014/main" id="{68095EEF-B464-4E02-BB3D-0073B79DE165}"/>
              </a:ext>
            </a:extLst>
          </p:cNvPr>
          <p:cNvGrpSpPr/>
          <p:nvPr/>
        </p:nvGrpSpPr>
        <p:grpSpPr>
          <a:xfrm>
            <a:off x="6689216" y="4180249"/>
            <a:ext cx="4712868" cy="661237"/>
            <a:chOff x="0" y="0"/>
            <a:chExt cx="8285510" cy="1196622"/>
          </a:xfrm>
        </p:grpSpPr>
        <p:sp>
          <p:nvSpPr>
            <p:cNvPr id="23" name="Freeform 26">
              <a:extLst>
                <a:ext uri="{FF2B5EF4-FFF2-40B4-BE49-F238E27FC236}">
                  <a16:creationId xmlns:a16="http://schemas.microsoft.com/office/drawing/2014/main" id="{65AFD89E-DB74-4EE2-81C8-B7A6DE1E0AB7}"/>
                </a:ext>
              </a:extLst>
            </p:cNvPr>
            <p:cNvSpPr/>
            <p:nvPr/>
          </p:nvSpPr>
          <p:spPr>
            <a:xfrm>
              <a:off x="0"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8" name="Freeform 27">
              <a:extLst>
                <a:ext uri="{FF2B5EF4-FFF2-40B4-BE49-F238E27FC236}">
                  <a16:creationId xmlns:a16="http://schemas.microsoft.com/office/drawing/2014/main" id="{DB0CB038-3B6D-42A3-9988-0C0AC1F557EC}"/>
                </a:ext>
              </a:extLst>
            </p:cNvPr>
            <p:cNvSpPr/>
            <p:nvPr/>
          </p:nvSpPr>
          <p:spPr>
            <a:xfrm>
              <a:off x="3481553"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9" name="TextBox 28">
              <a:extLst>
                <a:ext uri="{FF2B5EF4-FFF2-40B4-BE49-F238E27FC236}">
                  <a16:creationId xmlns:a16="http://schemas.microsoft.com/office/drawing/2014/main" id="{70BFA388-0CCB-4F40-B78E-447DB1C9B573}"/>
                </a:ext>
              </a:extLst>
            </p:cNvPr>
            <p:cNvSpPr txBox="1"/>
            <p:nvPr/>
          </p:nvSpPr>
          <p:spPr>
            <a:xfrm>
              <a:off x="291437" y="14617"/>
              <a:ext cx="7807692" cy="853564"/>
            </a:xfrm>
            <a:prstGeom prst="rect">
              <a:avLst/>
            </a:prstGeom>
          </p:spPr>
          <p:txBody>
            <a:bodyPr lIns="0" tIns="0" rIns="0" bIns="0" rtlCol="0" anchor="t">
              <a:spAutoFit/>
            </a:bodyPr>
            <a:lstStyle/>
            <a:p>
              <a:pPr marL="0" marR="0" lvl="0" indent="0" algn="l" defTabSz="914400" rtl="0" eaLnBrk="1" fontAlgn="auto" latinLnBrk="0" hangingPunct="1">
                <a:lnSpc>
                  <a:spcPts val="4200"/>
                </a:lnSpc>
                <a:spcBef>
                  <a:spcPts val="0"/>
                </a:spcBef>
                <a:spcAft>
                  <a:spcPts val="0"/>
                </a:spcAft>
                <a:buClrTx/>
                <a:buSzTx/>
                <a:buFontTx/>
                <a:buNone/>
                <a:tabLst/>
                <a:defRPr/>
              </a:pPr>
              <a:r>
                <a:rPr kumimoji="0" lang="en-US" sz="2000" b="0" i="0" u="none" strike="noStrike" kern="1200" cap="none" spc="0" normalizeH="0" baseline="0" noProof="0" err="1">
                  <a:ln>
                    <a:noFill/>
                  </a:ln>
                  <a:solidFill>
                    <a:prstClr val="black"/>
                  </a:solidFill>
                  <a:effectLst/>
                  <a:uLnTx/>
                  <a:uFillTx/>
                  <a:latin typeface="Open Sauce Bold"/>
                  <a:ea typeface="Open Sauce Bold"/>
                  <a:cs typeface="Open Sauce Bold"/>
                  <a:sym typeface="Open Sauce Bold"/>
                </a:rPr>
                <a:t>Biểu</a:t>
              </a:r>
              <a:r>
                <a:rPr kumimoji="0" lang="en-US" sz="2000" b="0" i="0" u="none" strike="noStrike" kern="1200" cap="none" spc="0" normalizeH="0" baseline="0" noProof="0">
                  <a:ln>
                    <a:noFill/>
                  </a:ln>
                  <a:solidFill>
                    <a:prstClr val="black"/>
                  </a:solidFill>
                  <a:effectLst/>
                  <a:uLnTx/>
                  <a:uFillTx/>
                  <a:latin typeface="Open Sauce Bold"/>
                  <a:ea typeface="Open Sauce Bold"/>
                  <a:cs typeface="Open Sauce Bold"/>
                  <a:sym typeface="Open Sauce Bold"/>
                </a:rPr>
                <a:t> </a:t>
              </a:r>
              <a:r>
                <a:rPr kumimoji="0" lang="en-US" sz="2000" b="0" i="0" u="none" strike="noStrike" kern="1200" cap="none" spc="0" normalizeH="0" baseline="0" noProof="0" err="1">
                  <a:ln>
                    <a:noFill/>
                  </a:ln>
                  <a:solidFill>
                    <a:prstClr val="black"/>
                  </a:solidFill>
                  <a:effectLst/>
                  <a:uLnTx/>
                  <a:uFillTx/>
                  <a:latin typeface="Open Sauce Bold"/>
                  <a:ea typeface="Open Sauce Bold"/>
                  <a:cs typeface="Open Sauce Bold"/>
                  <a:sym typeface="Open Sauce Bold"/>
                </a:rPr>
                <a:t>đồ</a:t>
              </a:r>
              <a:r>
                <a:rPr lang="en-US" sz="2000">
                  <a:solidFill>
                    <a:prstClr val="black"/>
                  </a:solidFill>
                  <a:latin typeface="Open Sauce Bold"/>
                  <a:ea typeface="Open Sauce Bold"/>
                  <a:cs typeface="Open Sauce Bold"/>
                  <a:sym typeface="Open Sauce Bold"/>
                </a:rPr>
                <a:t> </a:t>
              </a:r>
              <a:r>
                <a:rPr lang="en-US" sz="2000" err="1">
                  <a:solidFill>
                    <a:prstClr val="black"/>
                  </a:solidFill>
                  <a:latin typeface="Open Sauce Bold"/>
                  <a:ea typeface="Open Sauce Bold"/>
                  <a:cs typeface="Open Sauce Bold"/>
                  <a:sym typeface="Open Sauce Bold"/>
                </a:rPr>
                <a:t>kết</a:t>
              </a:r>
              <a:r>
                <a:rPr lang="en-US" sz="2000">
                  <a:solidFill>
                    <a:prstClr val="black"/>
                  </a:solidFill>
                  <a:latin typeface="Open Sauce Bold"/>
                  <a:ea typeface="Open Sauce Bold"/>
                  <a:cs typeface="Open Sauce Bold"/>
                  <a:sym typeface="Open Sauce Bold"/>
                </a:rPr>
                <a:t> </a:t>
              </a:r>
              <a:r>
                <a:rPr lang="en-US" sz="2000" err="1">
                  <a:solidFill>
                    <a:prstClr val="black"/>
                  </a:solidFill>
                  <a:latin typeface="Open Sauce Bold"/>
                  <a:ea typeface="Open Sauce Bold"/>
                  <a:cs typeface="Open Sauce Bold"/>
                  <a:sym typeface="Open Sauce Bold"/>
                </a:rPr>
                <a:t>hợp</a:t>
              </a:r>
              <a:r>
                <a:rPr lang="en-US" sz="2000">
                  <a:solidFill>
                    <a:prstClr val="black"/>
                  </a:solidFill>
                  <a:latin typeface="Open Sauce Bold"/>
                  <a:ea typeface="Open Sauce Bold"/>
                  <a:cs typeface="Open Sauce Bold"/>
                  <a:sym typeface="Open Sauce Bold"/>
                </a:rPr>
                <a:t> violin </a:t>
              </a:r>
              <a:r>
                <a:rPr lang="en-US" sz="2000" err="1">
                  <a:solidFill>
                    <a:prstClr val="black"/>
                  </a:solidFill>
                  <a:latin typeface="Open Sauce Bold"/>
                  <a:ea typeface="Open Sauce Bold"/>
                  <a:cs typeface="Open Sauce Bold"/>
                  <a:sym typeface="Open Sauce Bold"/>
                </a:rPr>
                <a:t>và</a:t>
              </a:r>
              <a:r>
                <a:rPr lang="en-US" sz="2000">
                  <a:solidFill>
                    <a:prstClr val="black"/>
                  </a:solidFill>
                  <a:latin typeface="Open Sauce Bold"/>
                  <a:ea typeface="Open Sauce Bold"/>
                  <a:cs typeface="Open Sauce Bold"/>
                  <a:sym typeface="Open Sauce Bold"/>
                </a:rPr>
                <a:t> boxplot</a:t>
              </a:r>
              <a:r>
                <a:rPr kumimoji="0" lang="en-US" sz="2000" b="0" i="0" u="none" strike="noStrike" kern="1200" cap="none" spc="0" normalizeH="0" baseline="0" noProof="0">
                  <a:ln>
                    <a:noFill/>
                  </a:ln>
                  <a:solidFill>
                    <a:prstClr val="black"/>
                  </a:solidFill>
                  <a:effectLst/>
                  <a:uLnTx/>
                  <a:uFillTx/>
                  <a:latin typeface="Open Sauce Bold"/>
                  <a:ea typeface="Open Sauce Bold"/>
                  <a:cs typeface="Open Sauce Bold"/>
                  <a:sym typeface="Open Sauce Bold"/>
                </a:rPr>
                <a:t> </a:t>
              </a:r>
              <a:endParaRPr kumimoji="0" lang="en-US" sz="2000" b="0" i="0" u="none" strike="noStrike" kern="1200" cap="none" spc="0" normalizeH="0" baseline="0" noProof="0">
                <a:ln>
                  <a:noFill/>
                </a:ln>
                <a:solidFill>
                  <a:prstClr val="black"/>
                </a:solidFill>
                <a:effectLst/>
                <a:uLnTx/>
                <a:uFillTx/>
                <a:latin typeface="Open Sauce"/>
                <a:ea typeface="Open Sauce"/>
                <a:cs typeface="Open Sauce"/>
                <a:sym typeface="Open Sauce"/>
              </a:endParaRPr>
            </a:p>
          </p:txBody>
        </p:sp>
      </p:grpSp>
      <p:grpSp>
        <p:nvGrpSpPr>
          <p:cNvPr id="30" name="Group 25">
            <a:extLst>
              <a:ext uri="{FF2B5EF4-FFF2-40B4-BE49-F238E27FC236}">
                <a16:creationId xmlns:a16="http://schemas.microsoft.com/office/drawing/2014/main" id="{DE8422A0-C08F-4ABA-8D4D-7FD0188AFC1E}"/>
              </a:ext>
            </a:extLst>
          </p:cNvPr>
          <p:cNvGrpSpPr/>
          <p:nvPr/>
        </p:nvGrpSpPr>
        <p:grpSpPr>
          <a:xfrm>
            <a:off x="6724606" y="5112941"/>
            <a:ext cx="4712868" cy="661237"/>
            <a:chOff x="0" y="0"/>
            <a:chExt cx="8285510" cy="1196622"/>
          </a:xfrm>
        </p:grpSpPr>
        <p:sp>
          <p:nvSpPr>
            <p:cNvPr id="31" name="Freeform 26">
              <a:extLst>
                <a:ext uri="{FF2B5EF4-FFF2-40B4-BE49-F238E27FC236}">
                  <a16:creationId xmlns:a16="http://schemas.microsoft.com/office/drawing/2014/main" id="{FC7DAB87-2E2C-4788-B69A-9DB8E6EEA9AE}"/>
                </a:ext>
              </a:extLst>
            </p:cNvPr>
            <p:cNvSpPr/>
            <p:nvPr/>
          </p:nvSpPr>
          <p:spPr>
            <a:xfrm>
              <a:off x="0"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2" name="Freeform 27">
              <a:extLst>
                <a:ext uri="{FF2B5EF4-FFF2-40B4-BE49-F238E27FC236}">
                  <a16:creationId xmlns:a16="http://schemas.microsoft.com/office/drawing/2014/main" id="{F0894BFA-5ACE-4313-AB28-DD1F25A3CB23}"/>
                </a:ext>
              </a:extLst>
            </p:cNvPr>
            <p:cNvSpPr/>
            <p:nvPr/>
          </p:nvSpPr>
          <p:spPr>
            <a:xfrm>
              <a:off x="3481553"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3" name="TextBox 32">
              <a:extLst>
                <a:ext uri="{FF2B5EF4-FFF2-40B4-BE49-F238E27FC236}">
                  <a16:creationId xmlns:a16="http://schemas.microsoft.com/office/drawing/2014/main" id="{FA0B7174-4306-46B1-B515-089EB6ABB2B4}"/>
                </a:ext>
              </a:extLst>
            </p:cNvPr>
            <p:cNvSpPr txBox="1"/>
            <p:nvPr/>
          </p:nvSpPr>
          <p:spPr>
            <a:xfrm>
              <a:off x="291437" y="14617"/>
              <a:ext cx="7807692" cy="853564"/>
            </a:xfrm>
            <a:prstGeom prst="rect">
              <a:avLst/>
            </a:prstGeom>
          </p:spPr>
          <p:txBody>
            <a:bodyPr lIns="0" tIns="0" rIns="0" bIns="0" rtlCol="0" anchor="t">
              <a:spAutoFit/>
            </a:bodyPr>
            <a:lstStyle/>
            <a:p>
              <a:pPr marL="0" marR="0" lvl="0" indent="0" algn="l" defTabSz="914400" rtl="0" eaLnBrk="1" fontAlgn="auto" latinLnBrk="0" hangingPunct="1">
                <a:lnSpc>
                  <a:spcPts val="4200"/>
                </a:lnSpc>
                <a:spcBef>
                  <a:spcPts val="0"/>
                </a:spcBef>
                <a:spcAft>
                  <a:spcPts val="0"/>
                </a:spcAft>
                <a:buClrTx/>
                <a:buSzTx/>
                <a:buFontTx/>
                <a:buNone/>
                <a:tabLst/>
                <a:defRPr/>
              </a:pPr>
              <a:r>
                <a:rPr kumimoji="0" lang="en-US" sz="2000" b="0" i="0" u="none" strike="noStrike" kern="1200" cap="none" spc="0" normalizeH="0" baseline="0" noProof="0" err="1">
                  <a:ln>
                    <a:noFill/>
                  </a:ln>
                  <a:solidFill>
                    <a:prstClr val="black"/>
                  </a:solidFill>
                  <a:effectLst/>
                  <a:uLnTx/>
                  <a:uFillTx/>
                  <a:latin typeface="Open Sauce Bold"/>
                  <a:ea typeface="Open Sauce Bold"/>
                  <a:cs typeface="Open Sauce Bold"/>
                  <a:sym typeface="Open Sauce Bold"/>
                </a:rPr>
                <a:t>Biểu</a:t>
              </a:r>
              <a:r>
                <a:rPr kumimoji="0" lang="en-US" sz="2000" b="0" i="0" u="none" strike="noStrike" kern="1200" cap="none" spc="0" normalizeH="0" baseline="0" noProof="0">
                  <a:ln>
                    <a:noFill/>
                  </a:ln>
                  <a:solidFill>
                    <a:prstClr val="black"/>
                  </a:solidFill>
                  <a:effectLst/>
                  <a:uLnTx/>
                  <a:uFillTx/>
                  <a:latin typeface="Open Sauce Bold"/>
                  <a:ea typeface="Open Sauce Bold"/>
                  <a:cs typeface="Open Sauce Bold"/>
                  <a:sym typeface="Open Sauce Bold"/>
                </a:rPr>
                <a:t> </a:t>
              </a:r>
              <a:r>
                <a:rPr kumimoji="0" lang="en-US" sz="2000" b="0" i="0" u="none" strike="noStrike" kern="1200" cap="none" spc="0" normalizeH="0" baseline="0" noProof="0" err="1">
                  <a:ln>
                    <a:noFill/>
                  </a:ln>
                  <a:solidFill>
                    <a:prstClr val="black"/>
                  </a:solidFill>
                  <a:effectLst/>
                  <a:uLnTx/>
                  <a:uFillTx/>
                  <a:latin typeface="Open Sauce Bold"/>
                  <a:ea typeface="Open Sauce Bold"/>
                  <a:cs typeface="Open Sauce Bold"/>
                  <a:sym typeface="Open Sauce Bold"/>
                </a:rPr>
                <a:t>đồ</a:t>
              </a:r>
              <a:r>
                <a:rPr lang="en-US" sz="2000">
                  <a:solidFill>
                    <a:prstClr val="black"/>
                  </a:solidFill>
                  <a:latin typeface="Open Sauce Bold"/>
                  <a:ea typeface="Open Sauce Bold"/>
                  <a:cs typeface="Open Sauce Bold"/>
                  <a:sym typeface="Open Sauce Bold"/>
                </a:rPr>
                <a:t> </a:t>
              </a:r>
              <a:r>
                <a:rPr lang="en-US" sz="2000"/>
                <a:t>Ridgeline plots</a:t>
              </a:r>
              <a:r>
                <a:rPr kumimoji="0" lang="en-US" sz="2000" b="0" i="0" u="none" strike="noStrike" kern="1200" cap="none" spc="0" normalizeH="0" baseline="0" noProof="0">
                  <a:ln>
                    <a:noFill/>
                  </a:ln>
                  <a:solidFill>
                    <a:prstClr val="black"/>
                  </a:solidFill>
                  <a:effectLst/>
                  <a:uLnTx/>
                  <a:uFillTx/>
                  <a:latin typeface="Open Sauce Bold"/>
                  <a:ea typeface="Open Sauce Bold"/>
                  <a:cs typeface="Open Sauce Bold"/>
                  <a:sym typeface="Open Sauce Bold"/>
                </a:rPr>
                <a:t> </a:t>
              </a:r>
              <a:endParaRPr kumimoji="0" lang="en-US" sz="2000" b="0" i="0" u="none" strike="noStrike" kern="1200" cap="none" spc="0" normalizeH="0" baseline="0" noProof="0">
                <a:ln>
                  <a:noFill/>
                </a:ln>
                <a:solidFill>
                  <a:prstClr val="black"/>
                </a:solidFill>
                <a:effectLst/>
                <a:uLnTx/>
                <a:uFillTx/>
                <a:latin typeface="Open Sauce"/>
                <a:ea typeface="Open Sauce"/>
                <a:cs typeface="Open Sauce"/>
                <a:sym typeface="Open Sauce"/>
              </a:endParaRPr>
            </a:p>
          </p:txBody>
        </p:sp>
      </p:grpSp>
    </p:spTree>
    <p:extLst>
      <p:ext uri="{BB962C8B-B14F-4D97-AF65-F5344CB8AC3E}">
        <p14:creationId xmlns:p14="http://schemas.microsoft.com/office/powerpoint/2010/main" val="50527994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r>
              <a:rPr lang="en-US">
                <a:solidFill>
                  <a:srgbClr val="C00000"/>
                </a:solidFill>
                <a:latin typeface="Segoe UI Semibold"/>
                <a:cs typeface="Segoe UI Semibold"/>
              </a:rPr>
              <a:t>BOX PLOT</a:t>
            </a:r>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334FA8FF-E987-D808-9ADA-58CFA9023A49}"/>
              </a:ext>
            </a:extLst>
          </p:cNvPr>
          <p:cNvSpPr txBox="1"/>
          <p:nvPr/>
        </p:nvSpPr>
        <p:spPr>
          <a:xfrm>
            <a:off x="2960045" y="1143092"/>
            <a:ext cx="8364787" cy="58477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vi-VN" sz="2200">
                <a:latin typeface="Times New Roman"/>
                <a:cs typeface="Times New Roman"/>
              </a:rPr>
              <a:t>Tải biểu đồ </a:t>
            </a:r>
            <a:r>
              <a:rPr lang="vi-VN" sz="2200" b="1">
                <a:latin typeface="Times New Roman"/>
                <a:cs typeface="Times New Roman"/>
              </a:rPr>
              <a:t>Box và Whisker</a:t>
            </a:r>
            <a:r>
              <a:rPr lang="vi-VN" sz="2200">
                <a:latin typeface="Times New Roman"/>
                <a:cs typeface="Times New Roman"/>
              </a:rPr>
              <a:t> của </a:t>
            </a:r>
            <a:r>
              <a:rPr lang="vi-VN" sz="2200" b="1">
                <a:latin typeface="Times New Roman"/>
                <a:cs typeface="Times New Roman"/>
              </a:rPr>
              <a:t>MAQ Software</a:t>
            </a:r>
            <a:r>
              <a:rPr lang="vi-VN" sz="2200">
                <a:latin typeface="Times New Roman"/>
                <a:cs typeface="Times New Roman"/>
              </a:rPr>
              <a:t> </a:t>
            </a:r>
            <a:r>
              <a:rPr lang="vi-VN" sz="2200" i="1">
                <a:latin typeface="Times New Roman"/>
                <a:cs typeface="Times New Roman"/>
              </a:rPr>
              <a:t>(Get more visuals)</a:t>
            </a:r>
          </a:p>
          <a:p>
            <a:pPr algn="just"/>
            <a:r>
              <a:rPr lang="vi-VN" sz="2200">
                <a:latin typeface="Times New Roman"/>
                <a:cs typeface="Times New Roman"/>
              </a:rPr>
              <a:t>Biểu đồ này giúp dễ dàng hình dung giá trị trung vị, trung bình, các tứ phân vị, độ lệch chuẩn và các giá trị ngoại lai của dữ liệu. So sánh các bộ dữ liệu lớn trong một định dạng gọn gàng. Nhận diện các mẫu, xu hướng và điểm bất thường một cách dễ dàng.</a:t>
            </a:r>
            <a:endParaRPr lang="en-US" sz="2200">
              <a:latin typeface="Times New Roman"/>
              <a:cs typeface="Times New Roman"/>
            </a:endParaRPr>
          </a:p>
          <a:p>
            <a:pPr algn="just"/>
            <a:endParaRPr lang="vi-VN" sz="2200">
              <a:latin typeface="Times New Roman"/>
              <a:cs typeface="Times New Roman"/>
            </a:endParaRPr>
          </a:p>
          <a:p>
            <a:pPr marL="342900" indent="-342900" algn="just">
              <a:buFont typeface="Wingdings" panose="05000000000000000000" pitchFamily="2" charset="2"/>
              <a:buChar char="v"/>
            </a:pPr>
            <a:r>
              <a:rPr lang="vi-VN" sz="2200" b="1">
                <a:latin typeface="Times New Roman"/>
                <a:cs typeface="Times New Roman"/>
              </a:rPr>
              <a:t>Ưu điểm</a:t>
            </a:r>
          </a:p>
          <a:p>
            <a:pPr marL="342900" indent="-342900" algn="just">
              <a:buFont typeface="Arial" panose="020B0604020202020204" pitchFamily="34" charset="0"/>
              <a:buChar char="•"/>
            </a:pPr>
            <a:r>
              <a:rPr lang="vi-VN" sz="2200">
                <a:latin typeface="Times New Roman"/>
                <a:cs typeface="Times New Roman"/>
              </a:rPr>
              <a:t>Hiển thị danh mục đa dạng: Hình dung các danh mục rộng như khu vực địa lý cùng với các tập dữ liệu cụ thể như sản phẩm riêng lẻ.</a:t>
            </a:r>
          </a:p>
          <a:p>
            <a:pPr marL="342900" indent="-342900" algn="just">
              <a:buFont typeface="Arial" panose="020B0604020202020204" pitchFamily="34" charset="0"/>
              <a:buChar char="•"/>
            </a:pPr>
            <a:r>
              <a:rPr lang="vi-VN" sz="2200">
                <a:latin typeface="Times New Roman"/>
                <a:cs typeface="Times New Roman"/>
              </a:rPr>
              <a:t>Lựa chọn bố cục: Chọn giữa bố cục ngang hoặc dọc phù hợp với nhu cầu báo cáo.</a:t>
            </a:r>
          </a:p>
          <a:p>
            <a:pPr marL="342900" indent="-342900" algn="just">
              <a:buFont typeface="Arial" panose="020B0604020202020204" pitchFamily="34" charset="0"/>
              <a:buChar char="•"/>
            </a:pPr>
            <a:r>
              <a:rPr lang="vi-VN" sz="2200">
                <a:latin typeface="Times New Roman"/>
                <a:cs typeface="Times New Roman"/>
              </a:rPr>
              <a:t>Điểm dữ liệu tùy chỉnh: Phân biệt các biểu tượng trung bình và các điểm dữ liệu khác với các hình dạng như hình tròn, hình vuông và hình chữ nhật.</a:t>
            </a:r>
          </a:p>
          <a:p>
            <a:pPr marL="342900" indent="-342900" algn="just">
              <a:buFont typeface="Arial" panose="020B0604020202020204" pitchFamily="34" charset="0"/>
              <a:buChar char="•"/>
            </a:pPr>
            <a:r>
              <a:rPr lang="vi-VN" sz="2200">
                <a:latin typeface="Times New Roman"/>
                <a:cs typeface="Times New Roman"/>
              </a:rPr>
              <a:t>Hỗ trợ tooltip được cải tiến: Nắm bắt thông tin chi tiết với các tooltip báo cáo toàn diện.</a:t>
            </a:r>
          </a:p>
          <a:p>
            <a:pPr algn="just"/>
            <a:endParaRPr lang="vi-VN" sz="2200">
              <a:latin typeface="Times New Roman"/>
              <a:cs typeface="Times New Roman"/>
            </a:endParaRPr>
          </a:p>
        </p:txBody>
      </p:sp>
      <p:pic>
        <p:nvPicPr>
          <p:cNvPr id="6" name="Picture 5">
            <a:extLst>
              <a:ext uri="{FF2B5EF4-FFF2-40B4-BE49-F238E27FC236}">
                <a16:creationId xmlns:a16="http://schemas.microsoft.com/office/drawing/2014/main" id="{D681AF84-A617-45FD-AC6A-CB6ECC113C2F}"/>
              </a:ext>
            </a:extLst>
          </p:cNvPr>
          <p:cNvPicPr>
            <a:picLocks noChangeAspect="1"/>
          </p:cNvPicPr>
          <p:nvPr/>
        </p:nvPicPr>
        <p:blipFill>
          <a:blip r:embed="rId2"/>
          <a:stretch>
            <a:fillRect/>
          </a:stretch>
        </p:blipFill>
        <p:spPr>
          <a:xfrm>
            <a:off x="160256" y="1290576"/>
            <a:ext cx="2477715" cy="2367027"/>
          </a:xfrm>
          <a:prstGeom prst="rect">
            <a:avLst/>
          </a:prstGeom>
        </p:spPr>
      </p:pic>
    </p:spTree>
    <p:extLst>
      <p:ext uri="{BB962C8B-B14F-4D97-AF65-F5344CB8AC3E}">
        <p14:creationId xmlns:p14="http://schemas.microsoft.com/office/powerpoint/2010/main" val="505262161"/>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r>
              <a:rPr lang="en-US">
                <a:solidFill>
                  <a:srgbClr val="C00000"/>
                </a:solidFill>
                <a:latin typeface="Segoe UI Semibold"/>
                <a:cs typeface="Segoe UI Semibold"/>
              </a:rPr>
              <a:t>BOX PLOT</a:t>
            </a:r>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A53FDBCC-181F-4AC1-8B85-FA6497A49A22}"/>
              </a:ext>
            </a:extLst>
          </p:cNvPr>
          <p:cNvSpPr txBox="1"/>
          <p:nvPr/>
        </p:nvSpPr>
        <p:spPr>
          <a:xfrm>
            <a:off x="1913606" y="1619062"/>
            <a:ext cx="8364787" cy="46020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200" b="1" u="sng" err="1">
                <a:latin typeface="Times New Roman"/>
                <a:cs typeface="Times New Roman"/>
              </a:rPr>
              <a:t>Ví</a:t>
            </a:r>
            <a:r>
              <a:rPr lang="en-US" sz="2200" b="1" u="sng">
                <a:latin typeface="Times New Roman"/>
                <a:cs typeface="Times New Roman"/>
              </a:rPr>
              <a:t> </a:t>
            </a:r>
            <a:r>
              <a:rPr lang="en-US" sz="2200" b="1" u="sng" err="1">
                <a:latin typeface="Times New Roman"/>
                <a:cs typeface="Times New Roman"/>
              </a:rPr>
              <a:t>dụ</a:t>
            </a:r>
            <a:r>
              <a:rPr lang="en-US" sz="2200" b="1" u="sng">
                <a:latin typeface="Times New Roman"/>
                <a:cs typeface="Times New Roman"/>
              </a:rPr>
              <a:t> 1:</a:t>
            </a:r>
          </a:p>
          <a:p>
            <a:pPr>
              <a:lnSpc>
                <a:spcPct val="150000"/>
              </a:lnSpc>
            </a:pPr>
            <a:r>
              <a:rPr lang="en-US" sz="2200">
                <a:latin typeface="Times New Roman"/>
                <a:cs typeface="Times New Roman"/>
              </a:rPr>
              <a:t>Mở file: </a:t>
            </a:r>
            <a:r>
              <a:rPr lang="en-US" sz="2200" b="1" i="1">
                <a:latin typeface="Times New Roman"/>
                <a:cs typeface="Times New Roman"/>
              </a:rPr>
              <a:t>Start - Nhiều PP </a:t>
            </a:r>
            <a:r>
              <a:rPr lang="en-US" sz="2200" b="1" i="1" err="1">
                <a:latin typeface="Times New Roman"/>
                <a:cs typeface="Times New Roman"/>
              </a:rPr>
              <a:t>cùng</a:t>
            </a:r>
            <a:r>
              <a:rPr lang="en-US" sz="2200" b="1" i="1">
                <a:latin typeface="Times New Roman"/>
                <a:cs typeface="Times New Roman"/>
              </a:rPr>
              <a:t> </a:t>
            </a:r>
            <a:r>
              <a:rPr lang="en-US" sz="2200" b="1" i="1" err="1">
                <a:latin typeface="Times New Roman"/>
                <a:cs typeface="Times New Roman"/>
              </a:rPr>
              <a:t>lúc.pbix</a:t>
            </a:r>
            <a:r>
              <a:rPr lang="en-US" sz="2200" b="1" i="1">
                <a:latin typeface="Times New Roman"/>
                <a:cs typeface="Times New Roman"/>
              </a:rPr>
              <a:t>	</a:t>
            </a:r>
            <a:r>
              <a:rPr lang="en-US" sz="2200" i="1">
                <a:latin typeface="Times New Roman"/>
                <a:cs typeface="Times New Roman"/>
              </a:rPr>
              <a:t> </a:t>
            </a:r>
            <a:r>
              <a:rPr lang="en-US" sz="2200" err="1">
                <a:latin typeface="Times New Roman"/>
                <a:cs typeface="Times New Roman"/>
              </a:rPr>
              <a:t>và</a:t>
            </a:r>
            <a:r>
              <a:rPr lang="en-US" sz="2200">
                <a:latin typeface="Times New Roman"/>
                <a:cs typeface="Times New Roman"/>
              </a:rPr>
              <a:t> </a:t>
            </a:r>
            <a:r>
              <a:rPr lang="en-US" sz="2200" err="1">
                <a:latin typeface="Times New Roman"/>
                <a:cs typeface="Times New Roman"/>
              </a:rPr>
              <a:t>thực</a:t>
            </a:r>
            <a:r>
              <a:rPr lang="en-US" sz="2200">
                <a:latin typeface="Times New Roman"/>
                <a:cs typeface="Times New Roman"/>
              </a:rPr>
              <a:t> </a:t>
            </a:r>
            <a:r>
              <a:rPr lang="en-US" sz="2200" err="1">
                <a:latin typeface="Times New Roman"/>
                <a:cs typeface="Times New Roman"/>
              </a:rPr>
              <a:t>hành</a:t>
            </a:r>
            <a:r>
              <a:rPr lang="en-US" sz="2200">
                <a:latin typeface="Times New Roman"/>
                <a:cs typeface="Times New Roman"/>
              </a:rPr>
              <a:t> </a:t>
            </a:r>
            <a:r>
              <a:rPr lang="en-US" sz="2200" err="1">
                <a:latin typeface="Times New Roman"/>
                <a:cs typeface="Times New Roman"/>
              </a:rPr>
              <a:t>tạo</a:t>
            </a:r>
            <a:r>
              <a:rPr lang="en-US" sz="2200">
                <a:latin typeface="Times New Roman"/>
                <a:cs typeface="Times New Roman"/>
              </a:rPr>
              <a:t> </a:t>
            </a:r>
            <a:r>
              <a:rPr lang="en-US" sz="2200" err="1">
                <a:latin typeface="Times New Roman"/>
                <a:cs typeface="Times New Roman"/>
              </a:rPr>
              <a:t>biểu</a:t>
            </a:r>
            <a:r>
              <a:rPr lang="en-US" sz="2200">
                <a:latin typeface="Times New Roman"/>
                <a:cs typeface="Times New Roman"/>
              </a:rPr>
              <a:t> </a:t>
            </a:r>
            <a:r>
              <a:rPr lang="en-US" sz="2200" err="1">
                <a:latin typeface="Times New Roman"/>
                <a:cs typeface="Times New Roman"/>
              </a:rPr>
              <a:t>đồ</a:t>
            </a:r>
            <a:r>
              <a:rPr lang="en-US" sz="2200">
                <a:latin typeface="Times New Roman"/>
                <a:cs typeface="Times New Roman"/>
              </a:rPr>
              <a:t> </a:t>
            </a:r>
            <a:r>
              <a:rPr lang="en-US" sz="2200" err="1">
                <a:latin typeface="Times New Roman"/>
                <a:cs typeface="Times New Roman"/>
              </a:rPr>
              <a:t>hộp</a:t>
            </a:r>
            <a:r>
              <a:rPr lang="en-US" sz="2200">
                <a:latin typeface="Times New Roman"/>
                <a:cs typeface="Times New Roman"/>
              </a:rPr>
              <a:t> </a:t>
            </a:r>
            <a:r>
              <a:rPr lang="en-US" sz="2200" err="1">
                <a:latin typeface="Times New Roman"/>
                <a:cs typeface="Times New Roman"/>
              </a:rPr>
              <a:t>thể</a:t>
            </a:r>
            <a:r>
              <a:rPr lang="en-US" sz="2200">
                <a:latin typeface="Times New Roman"/>
                <a:cs typeface="Times New Roman"/>
              </a:rPr>
              <a:t> </a:t>
            </a:r>
            <a:r>
              <a:rPr lang="en-US" sz="2200" err="1">
                <a:latin typeface="Times New Roman"/>
                <a:cs typeface="Times New Roman"/>
              </a:rPr>
              <a:t>hiện</a:t>
            </a:r>
            <a:r>
              <a:rPr lang="en-US" sz="2200">
                <a:latin typeface="Times New Roman"/>
                <a:cs typeface="Times New Roman"/>
              </a:rPr>
              <a:t> </a:t>
            </a:r>
            <a:r>
              <a:rPr lang="en-US" sz="2200" err="1">
                <a:latin typeface="Times New Roman"/>
                <a:cs typeface="Times New Roman"/>
              </a:rPr>
              <a:t>phân</a:t>
            </a:r>
            <a:r>
              <a:rPr lang="en-US" sz="2200">
                <a:latin typeface="Times New Roman"/>
                <a:cs typeface="Times New Roman"/>
              </a:rPr>
              <a:t> </a:t>
            </a:r>
            <a:r>
              <a:rPr lang="en-US" sz="2200" err="1">
                <a:latin typeface="Times New Roman"/>
                <a:cs typeface="Times New Roman"/>
              </a:rPr>
              <a:t>bố</a:t>
            </a:r>
            <a:r>
              <a:rPr lang="en-US" sz="2200">
                <a:latin typeface="Times New Roman"/>
                <a:cs typeface="Times New Roman"/>
              </a:rPr>
              <a:t> </a:t>
            </a:r>
            <a:r>
              <a:rPr lang="en-US" sz="2200" err="1">
                <a:latin typeface="Times New Roman"/>
                <a:cs typeface="Times New Roman"/>
              </a:rPr>
              <a:t>của</a:t>
            </a:r>
            <a:r>
              <a:rPr lang="en-US" sz="2200">
                <a:latin typeface="Times New Roman"/>
                <a:cs typeface="Times New Roman"/>
              </a:rPr>
              <a:t> </a:t>
            </a:r>
            <a:r>
              <a:rPr lang="en-US" sz="2200" err="1">
                <a:latin typeface="Times New Roman"/>
                <a:cs typeface="Times New Roman"/>
              </a:rPr>
              <a:t>doanh</a:t>
            </a:r>
            <a:r>
              <a:rPr lang="en-US" sz="2200">
                <a:latin typeface="Times New Roman"/>
                <a:cs typeface="Times New Roman"/>
              </a:rPr>
              <a:t> </a:t>
            </a:r>
            <a:r>
              <a:rPr lang="en-US" sz="2200" err="1">
                <a:latin typeface="Times New Roman"/>
                <a:cs typeface="Times New Roman"/>
              </a:rPr>
              <a:t>số</a:t>
            </a:r>
            <a:r>
              <a:rPr lang="en-US" sz="2200">
                <a:latin typeface="Times New Roman"/>
                <a:cs typeface="Times New Roman"/>
              </a:rPr>
              <a:t> </a:t>
            </a:r>
            <a:r>
              <a:rPr lang="en-US" sz="2200" err="1">
                <a:latin typeface="Times New Roman"/>
                <a:cs typeface="Times New Roman"/>
              </a:rPr>
              <a:t>bán</a:t>
            </a:r>
            <a:r>
              <a:rPr lang="en-US" sz="2200">
                <a:latin typeface="Times New Roman"/>
                <a:cs typeface="Times New Roman"/>
              </a:rPr>
              <a:t> </a:t>
            </a:r>
            <a:r>
              <a:rPr lang="en-US" sz="2200" err="1">
                <a:latin typeface="Times New Roman"/>
                <a:cs typeface="Times New Roman"/>
              </a:rPr>
              <a:t>hàng</a:t>
            </a:r>
            <a:r>
              <a:rPr lang="en-US" sz="2200">
                <a:latin typeface="Times New Roman"/>
                <a:cs typeface="Times New Roman"/>
              </a:rPr>
              <a:t> </a:t>
            </a:r>
            <a:r>
              <a:rPr lang="en-US" sz="2200" b="1">
                <a:latin typeface="Times New Roman"/>
                <a:cs typeface="Times New Roman"/>
              </a:rPr>
              <a:t>(Sales)</a:t>
            </a:r>
            <a:r>
              <a:rPr lang="en-US" sz="2200">
                <a:latin typeface="Times New Roman"/>
                <a:cs typeface="Times New Roman"/>
              </a:rPr>
              <a:t> </a:t>
            </a:r>
            <a:r>
              <a:rPr lang="en-US" sz="2200" err="1">
                <a:latin typeface="Times New Roman"/>
                <a:cs typeface="Times New Roman"/>
              </a:rPr>
              <a:t>theo</a:t>
            </a:r>
            <a:r>
              <a:rPr lang="en-US" sz="2200">
                <a:latin typeface="Times New Roman"/>
                <a:cs typeface="Times New Roman"/>
              </a:rPr>
              <a:t> </a:t>
            </a:r>
            <a:r>
              <a:rPr lang="en-US" sz="2200" err="1">
                <a:latin typeface="Times New Roman"/>
                <a:cs typeface="Times New Roman"/>
              </a:rPr>
              <a:t>theo</a:t>
            </a:r>
            <a:r>
              <a:rPr lang="en-US" sz="2200">
                <a:latin typeface="Times New Roman"/>
                <a:cs typeface="Times New Roman"/>
              </a:rPr>
              <a:t> Quý </a:t>
            </a:r>
            <a:r>
              <a:rPr lang="en-US" sz="2200" b="1">
                <a:latin typeface="Times New Roman"/>
                <a:cs typeface="Times New Roman"/>
              </a:rPr>
              <a:t>(Quarter)</a:t>
            </a:r>
            <a:r>
              <a:rPr lang="en-US" sz="2200">
                <a:latin typeface="Times New Roman"/>
                <a:cs typeface="Times New Roman"/>
              </a:rPr>
              <a:t> </a:t>
            </a:r>
            <a:r>
              <a:rPr lang="en-US" sz="2200" err="1">
                <a:latin typeface="Times New Roman"/>
                <a:cs typeface="Times New Roman"/>
              </a:rPr>
              <a:t>và</a:t>
            </a:r>
            <a:r>
              <a:rPr lang="en-US" sz="2200">
                <a:latin typeface="Times New Roman"/>
                <a:cs typeface="Times New Roman"/>
              </a:rPr>
              <a:t> Khu </a:t>
            </a:r>
            <a:r>
              <a:rPr lang="en-US" sz="2200" err="1">
                <a:latin typeface="Times New Roman"/>
                <a:cs typeface="Times New Roman"/>
              </a:rPr>
              <a:t>vực</a:t>
            </a:r>
            <a:r>
              <a:rPr lang="en-US" sz="2200">
                <a:latin typeface="Times New Roman"/>
                <a:cs typeface="Times New Roman"/>
              </a:rPr>
              <a:t> </a:t>
            </a:r>
            <a:r>
              <a:rPr lang="en-US" sz="2200" err="1">
                <a:latin typeface="Times New Roman"/>
                <a:cs typeface="Times New Roman"/>
              </a:rPr>
              <a:t>địa</a:t>
            </a:r>
            <a:r>
              <a:rPr lang="en-US" sz="2200">
                <a:latin typeface="Times New Roman"/>
                <a:cs typeface="Times New Roman"/>
              </a:rPr>
              <a:t> </a:t>
            </a:r>
            <a:r>
              <a:rPr lang="en-US" sz="2200" err="1">
                <a:latin typeface="Times New Roman"/>
                <a:cs typeface="Times New Roman"/>
              </a:rPr>
              <a:t>lý</a:t>
            </a:r>
            <a:r>
              <a:rPr lang="en-US" sz="2200">
                <a:latin typeface="Times New Roman"/>
                <a:cs typeface="Times New Roman"/>
              </a:rPr>
              <a:t> </a:t>
            </a:r>
            <a:r>
              <a:rPr lang="en-US" sz="2200" b="1">
                <a:latin typeface="Times New Roman"/>
                <a:cs typeface="Times New Roman"/>
              </a:rPr>
              <a:t>(Region)</a:t>
            </a:r>
            <a:r>
              <a:rPr lang="en-US" sz="2200">
                <a:latin typeface="Times New Roman"/>
                <a:cs typeface="Times New Roman"/>
              </a:rPr>
              <a:t>, với </a:t>
            </a:r>
            <a:r>
              <a:rPr lang="en-US" sz="2200" err="1">
                <a:latin typeface="Times New Roman"/>
                <a:cs typeface="Times New Roman"/>
              </a:rPr>
              <a:t>mỗi</a:t>
            </a:r>
            <a:r>
              <a:rPr lang="en-US" sz="2200">
                <a:latin typeface="Times New Roman"/>
                <a:cs typeface="Times New Roman"/>
              </a:rPr>
              <a:t> </a:t>
            </a:r>
            <a:r>
              <a:rPr lang="en-US" sz="2200" err="1">
                <a:latin typeface="Times New Roman"/>
                <a:cs typeface="Times New Roman"/>
              </a:rPr>
              <a:t>dữ</a:t>
            </a:r>
            <a:r>
              <a:rPr lang="en-US" sz="2200">
                <a:latin typeface="Times New Roman"/>
                <a:cs typeface="Times New Roman"/>
              </a:rPr>
              <a:t> </a:t>
            </a:r>
            <a:r>
              <a:rPr lang="en-US" sz="2200" err="1">
                <a:latin typeface="Times New Roman"/>
                <a:cs typeface="Times New Roman"/>
              </a:rPr>
              <a:t>liệu</a:t>
            </a:r>
            <a:r>
              <a:rPr lang="en-US" sz="2200">
                <a:latin typeface="Times New Roman"/>
                <a:cs typeface="Times New Roman"/>
              </a:rPr>
              <a:t> </a:t>
            </a:r>
            <a:r>
              <a:rPr lang="en-US" sz="2200" err="1">
                <a:latin typeface="Times New Roman"/>
                <a:cs typeface="Times New Roman"/>
              </a:rPr>
              <a:t>được</a:t>
            </a:r>
            <a:r>
              <a:rPr lang="en-US" sz="2200">
                <a:latin typeface="Times New Roman"/>
                <a:cs typeface="Times New Roman"/>
              </a:rPr>
              <a:t> </a:t>
            </a:r>
            <a:r>
              <a:rPr lang="en-US" sz="2200" err="1">
                <a:latin typeface="Times New Roman"/>
                <a:cs typeface="Times New Roman"/>
              </a:rPr>
              <a:t>gộp</a:t>
            </a:r>
            <a:r>
              <a:rPr lang="en-US" sz="2200">
                <a:latin typeface="Times New Roman"/>
                <a:cs typeface="Times New Roman"/>
              </a:rPr>
              <a:t> </a:t>
            </a:r>
            <a:r>
              <a:rPr lang="en-US" sz="2200" err="1">
                <a:latin typeface="Times New Roman"/>
                <a:cs typeface="Times New Roman"/>
              </a:rPr>
              <a:t>theo</a:t>
            </a:r>
            <a:r>
              <a:rPr lang="en-US" sz="2200">
                <a:latin typeface="Times New Roman"/>
                <a:cs typeface="Times New Roman"/>
              </a:rPr>
              <a:t> </a:t>
            </a:r>
            <a:r>
              <a:rPr lang="en-US" sz="2200" err="1">
                <a:latin typeface="Times New Roman"/>
                <a:cs typeface="Times New Roman"/>
              </a:rPr>
              <a:t>thành</a:t>
            </a:r>
            <a:r>
              <a:rPr lang="en-US" sz="2200">
                <a:latin typeface="Times New Roman"/>
                <a:cs typeface="Times New Roman"/>
              </a:rPr>
              <a:t> </a:t>
            </a:r>
            <a:r>
              <a:rPr lang="en-US" sz="2200" err="1">
                <a:latin typeface="Times New Roman"/>
                <a:cs typeface="Times New Roman"/>
              </a:rPr>
              <a:t>phố</a:t>
            </a:r>
            <a:r>
              <a:rPr lang="en-US" sz="2200">
                <a:latin typeface="Times New Roman"/>
                <a:cs typeface="Times New Roman"/>
              </a:rPr>
              <a:t> </a:t>
            </a:r>
            <a:r>
              <a:rPr lang="en-US" sz="2200" b="1">
                <a:latin typeface="Times New Roman"/>
                <a:cs typeface="Times New Roman"/>
              </a:rPr>
              <a:t>(City). (</a:t>
            </a:r>
            <a:r>
              <a:rPr lang="en-US" sz="2200">
                <a:latin typeface="Times New Roman"/>
                <a:cs typeface="Times New Roman"/>
              </a:rPr>
              <a:t>Các trường </a:t>
            </a:r>
            <a:r>
              <a:rPr lang="en-US" sz="2200" err="1">
                <a:latin typeface="Times New Roman"/>
                <a:cs typeface="Times New Roman"/>
              </a:rPr>
              <a:t>lấy</a:t>
            </a:r>
            <a:r>
              <a:rPr lang="en-US" sz="2200">
                <a:latin typeface="Times New Roman"/>
                <a:cs typeface="Times New Roman"/>
              </a:rPr>
              <a:t> </a:t>
            </a:r>
            <a:r>
              <a:rPr lang="en-US" sz="2200" err="1">
                <a:latin typeface="Times New Roman"/>
                <a:cs typeface="Times New Roman"/>
              </a:rPr>
              <a:t>từ</a:t>
            </a:r>
            <a:r>
              <a:rPr lang="en-US" sz="2200">
                <a:latin typeface="Times New Roman"/>
                <a:cs typeface="Times New Roman"/>
              </a:rPr>
              <a:t> </a:t>
            </a:r>
            <a:r>
              <a:rPr lang="en-US" sz="2200" err="1">
                <a:latin typeface="Times New Roman"/>
                <a:cs typeface="Times New Roman"/>
              </a:rPr>
              <a:t>bảng</a:t>
            </a:r>
            <a:r>
              <a:rPr lang="en-US" sz="2200" b="1">
                <a:latin typeface="Times New Roman"/>
                <a:cs typeface="Times New Roman"/>
              </a:rPr>
              <a:t> Sales sample data)</a:t>
            </a:r>
          </a:p>
          <a:p>
            <a:pPr>
              <a:lnSpc>
                <a:spcPct val="150000"/>
              </a:lnSpc>
            </a:pPr>
            <a:endParaRPr lang="en-US" sz="2200" b="1">
              <a:latin typeface="Times New Roman"/>
              <a:cs typeface="Times New Roman"/>
            </a:endParaRPr>
          </a:p>
          <a:p>
            <a:pPr marL="342900" indent="-342900">
              <a:lnSpc>
                <a:spcPct val="150000"/>
              </a:lnSpc>
              <a:buFont typeface="Wingdings" panose="05000000000000000000" pitchFamily="2" charset="2"/>
              <a:buChar char="Ø"/>
            </a:pPr>
            <a:r>
              <a:rPr lang="en-US" sz="2200" b="1" i="1" u="sng">
                <a:latin typeface="Times New Roman"/>
                <a:cs typeface="Times New Roman"/>
              </a:rPr>
              <a:t>Lưu ý: </a:t>
            </a:r>
            <a:r>
              <a:rPr lang="en-US" sz="2200" i="1" err="1">
                <a:latin typeface="Times New Roman"/>
                <a:cs typeface="Times New Roman"/>
              </a:rPr>
              <a:t>Sử</a:t>
            </a:r>
            <a:r>
              <a:rPr lang="en-US" sz="2200" i="1">
                <a:latin typeface="Times New Roman"/>
                <a:cs typeface="Times New Roman"/>
              </a:rPr>
              <a:t> </a:t>
            </a:r>
            <a:r>
              <a:rPr lang="en-US" sz="2200" i="1" err="1">
                <a:latin typeface="Times New Roman"/>
                <a:cs typeface="Times New Roman"/>
              </a:rPr>
              <a:t>dụng</a:t>
            </a:r>
            <a:r>
              <a:rPr lang="en-US" sz="2200" i="1">
                <a:latin typeface="Times New Roman"/>
                <a:cs typeface="Times New Roman"/>
              </a:rPr>
              <a:t> bộ </a:t>
            </a:r>
            <a:r>
              <a:rPr lang="en-US" sz="2200" i="1" err="1">
                <a:latin typeface="Times New Roman"/>
                <a:cs typeface="Times New Roman"/>
              </a:rPr>
              <a:t>lọc</a:t>
            </a:r>
            <a:r>
              <a:rPr lang="en-US" sz="2200" i="1">
                <a:latin typeface="Times New Roman"/>
                <a:cs typeface="Times New Roman"/>
              </a:rPr>
              <a:t> On this visual </a:t>
            </a:r>
            <a:r>
              <a:rPr lang="en-US" sz="2200" i="1" err="1">
                <a:latin typeface="Times New Roman"/>
                <a:cs typeface="Times New Roman"/>
              </a:rPr>
              <a:t>cho</a:t>
            </a:r>
            <a:r>
              <a:rPr lang="en-US" sz="2200" i="1">
                <a:latin typeface="Times New Roman"/>
                <a:cs typeface="Times New Roman"/>
              </a:rPr>
              <a:t> trường </a:t>
            </a:r>
            <a:r>
              <a:rPr lang="en-US" sz="2200" i="1" err="1">
                <a:latin typeface="Times New Roman"/>
                <a:cs typeface="Times New Roman"/>
              </a:rPr>
              <a:t>Date_new</a:t>
            </a:r>
            <a:r>
              <a:rPr lang="en-US" sz="2200" i="1">
                <a:latin typeface="Times New Roman"/>
                <a:cs typeface="Times New Roman"/>
              </a:rPr>
              <a:t> với Day nhỏ </a:t>
            </a:r>
            <a:r>
              <a:rPr lang="en-US" sz="2200" i="1" err="1">
                <a:latin typeface="Times New Roman"/>
                <a:cs typeface="Times New Roman"/>
              </a:rPr>
              <a:t>hơn</a:t>
            </a:r>
            <a:r>
              <a:rPr lang="en-US" sz="2200" i="1">
                <a:latin typeface="Times New Roman"/>
                <a:cs typeface="Times New Roman"/>
              </a:rPr>
              <a:t> 3; </a:t>
            </a:r>
            <a:r>
              <a:rPr lang="en-US" sz="2200" i="1" err="1">
                <a:latin typeface="Times New Roman"/>
                <a:cs typeface="Times New Roman"/>
              </a:rPr>
              <a:t>và</a:t>
            </a:r>
            <a:r>
              <a:rPr lang="en-US" sz="2200" i="1">
                <a:latin typeface="Times New Roman"/>
                <a:cs typeface="Times New Roman"/>
              </a:rPr>
              <a:t> trường </a:t>
            </a:r>
            <a:r>
              <a:rPr lang="en-US" sz="2200" i="1" err="1">
                <a:latin typeface="Times New Roman"/>
                <a:cs typeface="Times New Roman"/>
              </a:rPr>
              <a:t>khu</a:t>
            </a:r>
            <a:r>
              <a:rPr lang="en-US" sz="2200" i="1">
                <a:latin typeface="Times New Roman"/>
                <a:cs typeface="Times New Roman"/>
              </a:rPr>
              <a:t> </a:t>
            </a:r>
            <a:r>
              <a:rPr lang="en-US" sz="2200" i="1" err="1">
                <a:latin typeface="Times New Roman"/>
                <a:cs typeface="Times New Roman"/>
              </a:rPr>
              <a:t>vực</a:t>
            </a:r>
            <a:r>
              <a:rPr lang="en-US" sz="2200" i="1">
                <a:latin typeface="Times New Roman"/>
                <a:cs typeface="Times New Roman"/>
              </a:rPr>
              <a:t> (Region) loại South </a:t>
            </a:r>
            <a:r>
              <a:rPr lang="en-US" sz="2200" i="1" err="1">
                <a:latin typeface="Times New Roman"/>
                <a:cs typeface="Times New Roman"/>
              </a:rPr>
              <a:t>ra.</a:t>
            </a:r>
            <a:endParaRPr lang="en-US" sz="2200" i="1">
              <a:latin typeface="Times New Roman"/>
              <a:cs typeface="Times New Roman"/>
            </a:endParaRPr>
          </a:p>
          <a:p>
            <a:pPr>
              <a:lnSpc>
                <a:spcPct val="150000"/>
              </a:lnSpc>
            </a:pPr>
            <a:r>
              <a:rPr lang="en-US" sz="2200">
                <a:latin typeface="Times New Roman"/>
                <a:cs typeface="Times New Roman"/>
              </a:rPr>
              <a:t> </a:t>
            </a:r>
          </a:p>
        </p:txBody>
      </p:sp>
    </p:spTree>
    <p:extLst>
      <p:ext uri="{BB962C8B-B14F-4D97-AF65-F5344CB8AC3E}">
        <p14:creationId xmlns:p14="http://schemas.microsoft.com/office/powerpoint/2010/main" val="3781845265"/>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r>
              <a:rPr lang="en-US">
                <a:solidFill>
                  <a:srgbClr val="C00000"/>
                </a:solidFill>
                <a:latin typeface="Segoe UI Semibold"/>
                <a:cs typeface="Segoe UI Semibold"/>
              </a:rPr>
              <a:t>BOX PLOT</a:t>
            </a:r>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sp>
        <p:nvSpPr>
          <p:cNvPr id="6" name="Flowchart: Process 5">
            <a:extLst>
              <a:ext uri="{FF2B5EF4-FFF2-40B4-BE49-F238E27FC236}">
                <a16:creationId xmlns:a16="http://schemas.microsoft.com/office/drawing/2014/main" id="{BD88D562-2326-43E0-AB2B-BCE62D2FEAF1}"/>
              </a:ext>
            </a:extLst>
          </p:cNvPr>
          <p:cNvSpPr/>
          <p:nvPr/>
        </p:nvSpPr>
        <p:spPr>
          <a:xfrm>
            <a:off x="91149" y="1048333"/>
            <a:ext cx="1003502" cy="488235"/>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err="1">
                <a:solidFill>
                  <a:srgbClr val="FF0000"/>
                </a:solidFill>
                <a:latin typeface="Times New Roman"/>
                <a:cs typeface="Times New Roman"/>
              </a:rPr>
              <a:t>Kết</a:t>
            </a:r>
            <a:r>
              <a:rPr lang="en-US">
                <a:solidFill>
                  <a:srgbClr val="FF0000"/>
                </a:solidFill>
                <a:latin typeface="Times New Roman"/>
                <a:cs typeface="Times New Roman"/>
              </a:rPr>
              <a:t> </a:t>
            </a:r>
            <a:r>
              <a:rPr lang="en-US" err="1">
                <a:solidFill>
                  <a:srgbClr val="FF0000"/>
                </a:solidFill>
                <a:latin typeface="Times New Roman"/>
                <a:cs typeface="Times New Roman"/>
              </a:rPr>
              <a:t>quả</a:t>
            </a:r>
            <a:endParaRPr lang="en-US">
              <a:solidFill>
                <a:srgbClr val="FF0000"/>
              </a:solidFill>
              <a:latin typeface="Times New Roman"/>
              <a:cs typeface="Times New Roman"/>
            </a:endParaRPr>
          </a:p>
        </p:txBody>
      </p:sp>
      <p:pic>
        <p:nvPicPr>
          <p:cNvPr id="7" name="Hình ảnh 6" descr="Ảnh có chứa văn bản, ảnh chụp màn hình, biểu đồ, phần mềm&#10;&#10;Mô tả được tự động tạo">
            <a:extLst>
              <a:ext uri="{FF2B5EF4-FFF2-40B4-BE49-F238E27FC236}">
                <a16:creationId xmlns:a16="http://schemas.microsoft.com/office/drawing/2014/main" id="{0AF66D8F-9E9C-50EC-7D71-C45FCC3E4AAC}"/>
              </a:ext>
            </a:extLst>
          </p:cNvPr>
          <p:cNvPicPr>
            <a:picLocks noChangeAspect="1"/>
          </p:cNvPicPr>
          <p:nvPr/>
        </p:nvPicPr>
        <p:blipFill>
          <a:blip r:embed="rId2"/>
          <a:stretch>
            <a:fillRect/>
          </a:stretch>
        </p:blipFill>
        <p:spPr>
          <a:xfrm>
            <a:off x="1747837" y="1045789"/>
            <a:ext cx="9514355" cy="5629276"/>
          </a:xfrm>
          <a:prstGeom prst="rect">
            <a:avLst/>
          </a:prstGeom>
        </p:spPr>
      </p:pic>
    </p:spTree>
    <p:extLst>
      <p:ext uri="{BB962C8B-B14F-4D97-AF65-F5344CB8AC3E}">
        <p14:creationId xmlns:p14="http://schemas.microsoft.com/office/powerpoint/2010/main" val="3970196751"/>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r>
              <a:rPr lang="en-US">
                <a:solidFill>
                  <a:srgbClr val="C00000"/>
                </a:solidFill>
                <a:latin typeface="Segoe UI Semibold"/>
                <a:cs typeface="Segoe UI Semibold"/>
              </a:rPr>
              <a:t>BOX PLOT</a:t>
            </a:r>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A53FDBCC-181F-4AC1-8B85-FA6497A49A22}"/>
              </a:ext>
            </a:extLst>
          </p:cNvPr>
          <p:cNvSpPr txBox="1"/>
          <p:nvPr/>
        </p:nvSpPr>
        <p:spPr>
          <a:xfrm>
            <a:off x="1979595" y="1474762"/>
            <a:ext cx="8364787" cy="51098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200" b="1" u="sng" err="1">
                <a:latin typeface="Times New Roman"/>
                <a:cs typeface="Times New Roman"/>
              </a:rPr>
              <a:t>Ví</a:t>
            </a:r>
            <a:r>
              <a:rPr lang="en-US" sz="2200" b="1" u="sng">
                <a:latin typeface="Times New Roman"/>
                <a:cs typeface="Times New Roman"/>
              </a:rPr>
              <a:t> </a:t>
            </a:r>
            <a:r>
              <a:rPr lang="en-US" sz="2200" b="1" u="sng" err="1">
                <a:latin typeface="Times New Roman"/>
                <a:cs typeface="Times New Roman"/>
              </a:rPr>
              <a:t>dụ</a:t>
            </a:r>
            <a:r>
              <a:rPr lang="en-US" sz="2200" b="1" u="sng">
                <a:latin typeface="Times New Roman"/>
                <a:cs typeface="Times New Roman"/>
              </a:rPr>
              <a:t> 2: </a:t>
            </a:r>
          </a:p>
          <a:p>
            <a:pPr marL="342900" indent="-342900">
              <a:lnSpc>
                <a:spcPct val="150000"/>
              </a:lnSpc>
              <a:buFont typeface="Wingdings" panose="05000000000000000000" pitchFamily="2" charset="2"/>
              <a:buChar char="ü"/>
            </a:pPr>
            <a:r>
              <a:rPr lang="en-US" sz="2200">
                <a:latin typeface="Times New Roman"/>
                <a:cs typeface="Times New Roman"/>
              </a:rPr>
              <a:t>Duplicate page </a:t>
            </a:r>
            <a:r>
              <a:rPr lang="en-US" sz="2200" err="1">
                <a:latin typeface="Times New Roman"/>
                <a:cs typeface="Times New Roman"/>
              </a:rPr>
              <a:t>hiện</a:t>
            </a:r>
            <a:r>
              <a:rPr lang="en-US" sz="2200">
                <a:latin typeface="Times New Roman"/>
                <a:cs typeface="Times New Roman"/>
              </a:rPr>
              <a:t> </a:t>
            </a:r>
            <a:r>
              <a:rPr lang="en-US" sz="2200" err="1">
                <a:latin typeface="Times New Roman"/>
                <a:cs typeface="Times New Roman"/>
              </a:rPr>
              <a:t>tại</a:t>
            </a:r>
            <a:r>
              <a:rPr lang="en-US" sz="2200">
                <a:latin typeface="Times New Roman"/>
                <a:cs typeface="Times New Roman"/>
              </a:rPr>
              <a:t>, ở </a:t>
            </a:r>
            <a:r>
              <a:rPr lang="en-US" sz="2200" err="1">
                <a:latin typeface="Times New Roman"/>
                <a:cs typeface="Times New Roman"/>
              </a:rPr>
              <a:t>trang</a:t>
            </a:r>
            <a:r>
              <a:rPr lang="en-US" sz="2200">
                <a:latin typeface="Times New Roman"/>
                <a:cs typeface="Times New Roman"/>
              </a:rPr>
              <a:t> </a:t>
            </a:r>
            <a:r>
              <a:rPr lang="en-US" sz="2200" err="1">
                <a:latin typeface="Times New Roman"/>
                <a:cs typeface="Times New Roman"/>
              </a:rPr>
              <a:t>mới</a:t>
            </a:r>
            <a:r>
              <a:rPr lang="en-US" sz="2200">
                <a:latin typeface="Times New Roman"/>
                <a:cs typeface="Times New Roman"/>
              </a:rPr>
              <a:t> </a:t>
            </a:r>
            <a:r>
              <a:rPr lang="en-US" sz="2200" err="1">
                <a:latin typeface="Times New Roman"/>
                <a:cs typeface="Times New Roman"/>
              </a:rPr>
              <a:t>thay</a:t>
            </a:r>
            <a:r>
              <a:rPr lang="en-US" sz="2200">
                <a:latin typeface="Times New Roman"/>
                <a:cs typeface="Times New Roman"/>
              </a:rPr>
              <a:t> </a:t>
            </a:r>
            <a:r>
              <a:rPr lang="en-US" sz="2200" err="1">
                <a:latin typeface="Times New Roman"/>
                <a:cs typeface="Times New Roman"/>
              </a:rPr>
              <a:t>đổi</a:t>
            </a:r>
            <a:r>
              <a:rPr lang="en-US" sz="2200">
                <a:latin typeface="Times New Roman"/>
                <a:cs typeface="Times New Roman"/>
              </a:rPr>
              <a:t> </a:t>
            </a:r>
            <a:r>
              <a:rPr lang="en-US" sz="2200" i="1" err="1">
                <a:latin typeface="Times New Roman"/>
                <a:cs typeface="Times New Roman"/>
              </a:rPr>
              <a:t>bộ</a:t>
            </a:r>
            <a:r>
              <a:rPr lang="en-US" sz="2200" i="1">
                <a:latin typeface="Times New Roman"/>
                <a:cs typeface="Times New Roman"/>
              </a:rPr>
              <a:t> </a:t>
            </a:r>
            <a:r>
              <a:rPr lang="en-US" sz="2200" i="1" err="1">
                <a:latin typeface="Times New Roman"/>
                <a:cs typeface="Times New Roman"/>
              </a:rPr>
              <a:t>lọc</a:t>
            </a:r>
            <a:r>
              <a:rPr lang="en-US" sz="2200" i="1">
                <a:latin typeface="Times New Roman"/>
                <a:cs typeface="Times New Roman"/>
              </a:rPr>
              <a:t> On this visual </a:t>
            </a:r>
            <a:r>
              <a:rPr lang="en-US" sz="2200" i="1" err="1">
                <a:latin typeface="Times New Roman"/>
                <a:cs typeface="Times New Roman"/>
              </a:rPr>
              <a:t>cho</a:t>
            </a:r>
            <a:r>
              <a:rPr lang="en-US" sz="2200" i="1">
                <a:latin typeface="Times New Roman"/>
                <a:cs typeface="Times New Roman"/>
              </a:rPr>
              <a:t> </a:t>
            </a:r>
            <a:r>
              <a:rPr lang="en-US" sz="2200" i="1" err="1">
                <a:latin typeface="Times New Roman"/>
                <a:cs typeface="Times New Roman"/>
              </a:rPr>
              <a:t>trường</a:t>
            </a:r>
            <a:r>
              <a:rPr lang="en-US" sz="2200" i="1">
                <a:latin typeface="Times New Roman"/>
                <a:cs typeface="Times New Roman"/>
              </a:rPr>
              <a:t> </a:t>
            </a:r>
            <a:r>
              <a:rPr lang="en-US" sz="2200" i="1" err="1">
                <a:latin typeface="Times New Roman"/>
                <a:cs typeface="Times New Roman"/>
              </a:rPr>
              <a:t>Date_new</a:t>
            </a:r>
            <a:r>
              <a:rPr lang="en-US" sz="2200" i="1">
                <a:latin typeface="Times New Roman"/>
                <a:cs typeface="Times New Roman"/>
              </a:rPr>
              <a:t> </a:t>
            </a:r>
            <a:r>
              <a:rPr lang="en-US" sz="2200" i="1" err="1">
                <a:latin typeface="Times New Roman"/>
                <a:cs typeface="Times New Roman"/>
              </a:rPr>
              <a:t>với</a:t>
            </a:r>
            <a:r>
              <a:rPr lang="en-US" sz="2200" i="1">
                <a:latin typeface="Times New Roman"/>
                <a:cs typeface="Times New Roman"/>
              </a:rPr>
              <a:t> Day </a:t>
            </a:r>
            <a:r>
              <a:rPr lang="en-US" sz="2200" i="1" err="1">
                <a:latin typeface="Times New Roman"/>
                <a:cs typeface="Times New Roman"/>
              </a:rPr>
              <a:t>nhỏ</a:t>
            </a:r>
            <a:r>
              <a:rPr lang="en-US" sz="2200" i="1">
                <a:latin typeface="Times New Roman"/>
                <a:cs typeface="Times New Roman"/>
              </a:rPr>
              <a:t> </a:t>
            </a:r>
            <a:r>
              <a:rPr lang="en-US" sz="2200" i="1" err="1">
                <a:latin typeface="Times New Roman"/>
                <a:cs typeface="Times New Roman"/>
              </a:rPr>
              <a:t>hơn</a:t>
            </a:r>
            <a:r>
              <a:rPr lang="en-US" sz="2200" i="1">
                <a:latin typeface="Times New Roman"/>
                <a:cs typeface="Times New Roman"/>
              </a:rPr>
              <a:t> 3; </a:t>
            </a:r>
            <a:r>
              <a:rPr lang="en-US" sz="2200" i="1" err="1">
                <a:latin typeface="Times New Roman"/>
                <a:cs typeface="Times New Roman"/>
              </a:rPr>
              <a:t>và</a:t>
            </a:r>
            <a:r>
              <a:rPr lang="en-US" sz="2200" i="1">
                <a:latin typeface="Times New Roman"/>
                <a:cs typeface="Times New Roman"/>
              </a:rPr>
              <a:t> </a:t>
            </a:r>
            <a:r>
              <a:rPr lang="en-US" sz="2200" i="1" err="1">
                <a:latin typeface="Times New Roman"/>
                <a:cs typeface="Times New Roman"/>
              </a:rPr>
              <a:t>trường</a:t>
            </a:r>
            <a:r>
              <a:rPr lang="en-US" sz="2200" i="1">
                <a:latin typeface="Times New Roman"/>
                <a:cs typeface="Times New Roman"/>
              </a:rPr>
              <a:t> </a:t>
            </a:r>
            <a:r>
              <a:rPr lang="en-US" sz="2200" i="1" err="1">
                <a:latin typeface="Times New Roman"/>
                <a:cs typeface="Times New Roman"/>
              </a:rPr>
              <a:t>khu</a:t>
            </a:r>
            <a:r>
              <a:rPr lang="en-US" sz="2200" i="1">
                <a:latin typeface="Times New Roman"/>
                <a:cs typeface="Times New Roman"/>
              </a:rPr>
              <a:t> </a:t>
            </a:r>
            <a:r>
              <a:rPr lang="en-US" sz="2200" i="1" err="1">
                <a:latin typeface="Times New Roman"/>
                <a:cs typeface="Times New Roman"/>
              </a:rPr>
              <a:t>vực</a:t>
            </a:r>
            <a:r>
              <a:rPr lang="en-US" sz="2200" i="1">
                <a:latin typeface="Times New Roman"/>
                <a:cs typeface="Times New Roman"/>
              </a:rPr>
              <a:t> (Region) </a:t>
            </a:r>
            <a:r>
              <a:rPr lang="en-US" sz="2200" i="1" err="1">
                <a:latin typeface="Times New Roman"/>
                <a:cs typeface="Times New Roman"/>
              </a:rPr>
              <a:t>vẫn</a:t>
            </a:r>
            <a:r>
              <a:rPr lang="en-US" sz="2200" i="1">
                <a:latin typeface="Times New Roman"/>
                <a:cs typeface="Times New Roman"/>
              </a:rPr>
              <a:t> </a:t>
            </a:r>
            <a:r>
              <a:rPr lang="en-US" sz="2200" i="1" err="1">
                <a:latin typeface="Times New Roman"/>
                <a:cs typeface="Times New Roman"/>
              </a:rPr>
              <a:t>loại</a:t>
            </a:r>
            <a:r>
              <a:rPr lang="en-US" sz="2200" i="1">
                <a:latin typeface="Times New Roman"/>
                <a:cs typeface="Times New Roman"/>
              </a:rPr>
              <a:t> South ra.</a:t>
            </a:r>
          </a:p>
          <a:p>
            <a:pPr marL="342900" indent="-342900">
              <a:lnSpc>
                <a:spcPct val="150000"/>
              </a:lnSpc>
              <a:buFont typeface="Wingdings" panose="05000000000000000000" pitchFamily="2" charset="2"/>
              <a:buChar char="ü"/>
            </a:pPr>
            <a:r>
              <a:rPr lang="en-US" sz="2200" err="1">
                <a:latin typeface="Times New Roman"/>
                <a:cs typeface="Times New Roman"/>
              </a:rPr>
              <a:t>Thêm</a:t>
            </a:r>
            <a:r>
              <a:rPr lang="en-US" sz="2200">
                <a:latin typeface="Times New Roman"/>
                <a:cs typeface="Times New Roman"/>
              </a:rPr>
              <a:t> </a:t>
            </a:r>
            <a:r>
              <a:rPr lang="en-US" sz="2200" err="1">
                <a:latin typeface="Times New Roman"/>
                <a:cs typeface="Times New Roman"/>
              </a:rPr>
              <a:t>trường</a:t>
            </a:r>
            <a:r>
              <a:rPr lang="en-US" sz="2200">
                <a:latin typeface="Times New Roman"/>
                <a:cs typeface="Times New Roman"/>
              </a:rPr>
              <a:t> </a:t>
            </a:r>
            <a:r>
              <a:rPr lang="en-US" sz="2200" b="1">
                <a:latin typeface="Times New Roman"/>
                <a:cs typeface="Times New Roman"/>
              </a:rPr>
              <a:t>Profit </a:t>
            </a:r>
            <a:r>
              <a:rPr lang="en-US" sz="2200" err="1">
                <a:latin typeface="Times New Roman"/>
                <a:cs typeface="Times New Roman"/>
              </a:rPr>
              <a:t>vào</a:t>
            </a:r>
            <a:r>
              <a:rPr lang="en-US" sz="2200">
                <a:latin typeface="Times New Roman"/>
                <a:cs typeface="Times New Roman"/>
              </a:rPr>
              <a:t> </a:t>
            </a:r>
            <a:r>
              <a:rPr lang="en-US" sz="2200" err="1">
                <a:latin typeface="Times New Roman"/>
                <a:cs typeface="Times New Roman"/>
              </a:rPr>
              <a:t>mục</a:t>
            </a:r>
            <a:r>
              <a:rPr lang="en-US" sz="2200">
                <a:latin typeface="Times New Roman"/>
                <a:cs typeface="Times New Roman"/>
              </a:rPr>
              <a:t> </a:t>
            </a:r>
            <a:r>
              <a:rPr lang="en-US" sz="2200" b="1">
                <a:latin typeface="Times New Roman"/>
                <a:cs typeface="Times New Roman"/>
              </a:rPr>
              <a:t>Dots size</a:t>
            </a:r>
            <a:r>
              <a:rPr lang="en-US" sz="2200">
                <a:latin typeface="Times New Roman"/>
                <a:cs typeface="Times New Roman"/>
              </a:rPr>
              <a:t>, </a:t>
            </a:r>
            <a:r>
              <a:rPr lang="en-US" sz="2200" err="1">
                <a:latin typeface="Times New Roman"/>
                <a:cs typeface="Times New Roman"/>
              </a:rPr>
              <a:t>và</a:t>
            </a:r>
            <a:r>
              <a:rPr lang="en-US" sz="2200">
                <a:latin typeface="Times New Roman"/>
                <a:cs typeface="Times New Roman"/>
              </a:rPr>
              <a:t> </a:t>
            </a:r>
            <a:r>
              <a:rPr lang="en-US" sz="2200" err="1">
                <a:latin typeface="Times New Roman"/>
                <a:cs typeface="Times New Roman"/>
              </a:rPr>
              <a:t>trường</a:t>
            </a:r>
            <a:r>
              <a:rPr lang="en-US" sz="2200">
                <a:latin typeface="Times New Roman"/>
                <a:cs typeface="Times New Roman"/>
              </a:rPr>
              <a:t> </a:t>
            </a:r>
            <a:r>
              <a:rPr lang="en-US" sz="2200" b="1">
                <a:latin typeface="Times New Roman"/>
                <a:cs typeface="Times New Roman"/>
              </a:rPr>
              <a:t>County</a:t>
            </a:r>
            <a:r>
              <a:rPr lang="en-US" sz="2200">
                <a:latin typeface="Times New Roman"/>
                <a:cs typeface="Times New Roman"/>
              </a:rPr>
              <a:t> </a:t>
            </a:r>
            <a:r>
              <a:rPr lang="en-US" sz="2200" err="1">
                <a:latin typeface="Times New Roman"/>
                <a:cs typeface="Times New Roman"/>
              </a:rPr>
              <a:t>vào</a:t>
            </a:r>
            <a:r>
              <a:rPr lang="en-US" sz="2200">
                <a:latin typeface="Times New Roman"/>
                <a:cs typeface="Times New Roman"/>
              </a:rPr>
              <a:t> </a:t>
            </a:r>
            <a:r>
              <a:rPr lang="en-US" sz="2200" b="1">
                <a:latin typeface="Times New Roman"/>
                <a:cs typeface="Times New Roman"/>
              </a:rPr>
              <a:t>Legend</a:t>
            </a:r>
          </a:p>
          <a:p>
            <a:pPr>
              <a:lnSpc>
                <a:spcPct val="150000"/>
              </a:lnSpc>
            </a:pPr>
            <a:endParaRPr lang="en-US" sz="2200">
              <a:latin typeface="Times New Roman"/>
              <a:cs typeface="Times New Roman"/>
            </a:endParaRPr>
          </a:p>
          <a:p>
            <a:pPr marL="342900" indent="-342900">
              <a:lnSpc>
                <a:spcPct val="150000"/>
              </a:lnSpc>
              <a:buFont typeface="Wingdings" panose="05000000000000000000" pitchFamily="2" charset="2"/>
              <a:buChar char="Ø"/>
            </a:pPr>
            <a:r>
              <a:rPr lang="en-US" sz="2200" i="1" err="1">
                <a:latin typeface="Times New Roman"/>
                <a:cs typeface="Times New Roman"/>
              </a:rPr>
              <a:t>Lưu</a:t>
            </a:r>
            <a:r>
              <a:rPr lang="en-US" sz="2200" i="1">
                <a:latin typeface="Times New Roman"/>
                <a:cs typeface="Times New Roman"/>
              </a:rPr>
              <a:t> ý </a:t>
            </a:r>
            <a:r>
              <a:rPr lang="en-US" sz="2200" i="1" err="1">
                <a:latin typeface="Times New Roman"/>
                <a:cs typeface="Times New Roman"/>
              </a:rPr>
              <a:t>tự</a:t>
            </a:r>
            <a:r>
              <a:rPr lang="en-US" sz="2200" i="1">
                <a:latin typeface="Times New Roman"/>
                <a:cs typeface="Times New Roman"/>
              </a:rPr>
              <a:t> </a:t>
            </a:r>
            <a:r>
              <a:rPr lang="en-US" sz="2200" i="1" err="1">
                <a:latin typeface="Times New Roman"/>
                <a:cs typeface="Times New Roman"/>
              </a:rPr>
              <a:t>tìm</a:t>
            </a:r>
            <a:r>
              <a:rPr lang="en-US" sz="2200" i="1">
                <a:latin typeface="Times New Roman"/>
                <a:cs typeface="Times New Roman"/>
              </a:rPr>
              <a:t> </a:t>
            </a:r>
            <a:r>
              <a:rPr lang="en-US" sz="2200" i="1" err="1">
                <a:latin typeface="Times New Roman"/>
                <a:cs typeface="Times New Roman"/>
              </a:rPr>
              <a:t>hiểu</a:t>
            </a:r>
            <a:r>
              <a:rPr lang="en-US" sz="2200" i="1">
                <a:latin typeface="Times New Roman"/>
                <a:cs typeface="Times New Roman"/>
              </a:rPr>
              <a:t> </a:t>
            </a:r>
            <a:r>
              <a:rPr lang="en-US" sz="2200" i="1" err="1">
                <a:latin typeface="Times New Roman"/>
                <a:cs typeface="Times New Roman"/>
              </a:rPr>
              <a:t>thêm</a:t>
            </a:r>
            <a:r>
              <a:rPr lang="en-US" sz="2200" i="1">
                <a:latin typeface="Times New Roman"/>
                <a:cs typeface="Times New Roman"/>
              </a:rPr>
              <a:t> </a:t>
            </a:r>
            <a:r>
              <a:rPr lang="en-US" sz="2200" i="1" err="1">
                <a:latin typeface="Times New Roman"/>
                <a:cs typeface="Times New Roman"/>
              </a:rPr>
              <a:t>về</a:t>
            </a:r>
            <a:r>
              <a:rPr lang="en-US" sz="2200" i="1">
                <a:latin typeface="Times New Roman"/>
                <a:cs typeface="Times New Roman"/>
              </a:rPr>
              <a:t> </a:t>
            </a:r>
            <a:r>
              <a:rPr lang="en-US" sz="2200" i="1" err="1">
                <a:latin typeface="Times New Roman"/>
                <a:cs typeface="Times New Roman"/>
              </a:rPr>
              <a:t>tùy</a:t>
            </a:r>
            <a:r>
              <a:rPr lang="en-US" sz="2200" i="1">
                <a:latin typeface="Times New Roman"/>
                <a:cs typeface="Times New Roman"/>
              </a:rPr>
              <a:t> </a:t>
            </a:r>
            <a:r>
              <a:rPr lang="en-US" sz="2200" i="1" err="1">
                <a:latin typeface="Times New Roman"/>
                <a:cs typeface="Times New Roman"/>
              </a:rPr>
              <a:t>chọn</a:t>
            </a:r>
            <a:r>
              <a:rPr lang="en-US" sz="2200" i="1">
                <a:latin typeface="Times New Roman"/>
                <a:cs typeface="Times New Roman"/>
              </a:rPr>
              <a:t> </a:t>
            </a:r>
            <a:r>
              <a:rPr lang="en-US" sz="2200" b="1" i="1">
                <a:latin typeface="Times New Roman"/>
                <a:cs typeface="Times New Roman"/>
              </a:rPr>
              <a:t>Box options</a:t>
            </a:r>
            <a:r>
              <a:rPr lang="en-US" sz="2200" i="1">
                <a:latin typeface="Times New Roman"/>
                <a:cs typeface="Times New Roman"/>
              </a:rPr>
              <a:t> </a:t>
            </a:r>
            <a:r>
              <a:rPr lang="en-US" sz="2200" i="1" err="1">
                <a:latin typeface="Times New Roman"/>
                <a:cs typeface="Times New Roman"/>
              </a:rPr>
              <a:t>trong</a:t>
            </a:r>
            <a:r>
              <a:rPr lang="en-US" sz="2200" i="1">
                <a:latin typeface="Times New Roman"/>
                <a:cs typeface="Times New Roman"/>
              </a:rPr>
              <a:t> </a:t>
            </a:r>
            <a:r>
              <a:rPr lang="en-US" sz="2200" b="1" i="1">
                <a:latin typeface="Times New Roman"/>
                <a:cs typeface="Times New Roman"/>
              </a:rPr>
              <a:t>Format</a:t>
            </a:r>
          </a:p>
          <a:p>
            <a:pPr>
              <a:lnSpc>
                <a:spcPct val="150000"/>
              </a:lnSpc>
            </a:pPr>
            <a:endParaRPr lang="en-US" sz="2200">
              <a:latin typeface="Times New Roman"/>
              <a:cs typeface="Times New Roman"/>
            </a:endParaRPr>
          </a:p>
          <a:p>
            <a:pPr>
              <a:lnSpc>
                <a:spcPct val="150000"/>
              </a:lnSpc>
            </a:pPr>
            <a:endParaRPr lang="en-US" sz="2200" b="1">
              <a:latin typeface="Times New Roman"/>
              <a:cs typeface="Times New Roman"/>
            </a:endParaRPr>
          </a:p>
        </p:txBody>
      </p:sp>
    </p:spTree>
    <p:extLst>
      <p:ext uri="{BB962C8B-B14F-4D97-AF65-F5344CB8AC3E}">
        <p14:creationId xmlns:p14="http://schemas.microsoft.com/office/powerpoint/2010/main" val="698221126"/>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r>
              <a:rPr lang="en-US">
                <a:solidFill>
                  <a:srgbClr val="C00000"/>
                </a:solidFill>
                <a:latin typeface="Segoe UI Semibold"/>
                <a:cs typeface="Segoe UI Semibold"/>
              </a:rPr>
              <a:t>BOX PLOT</a:t>
            </a:r>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sp>
        <p:nvSpPr>
          <p:cNvPr id="6" name="Flowchart: Process 5">
            <a:extLst>
              <a:ext uri="{FF2B5EF4-FFF2-40B4-BE49-F238E27FC236}">
                <a16:creationId xmlns:a16="http://schemas.microsoft.com/office/drawing/2014/main" id="{BD88D562-2326-43E0-AB2B-BCE62D2FEAF1}"/>
              </a:ext>
            </a:extLst>
          </p:cNvPr>
          <p:cNvSpPr/>
          <p:nvPr/>
        </p:nvSpPr>
        <p:spPr>
          <a:xfrm>
            <a:off x="91149" y="1048333"/>
            <a:ext cx="1003502" cy="488235"/>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err="1">
                <a:solidFill>
                  <a:srgbClr val="FF0000"/>
                </a:solidFill>
                <a:latin typeface="Times New Roman"/>
                <a:cs typeface="Times New Roman"/>
              </a:rPr>
              <a:t>Kết</a:t>
            </a:r>
            <a:r>
              <a:rPr lang="en-US">
                <a:solidFill>
                  <a:srgbClr val="FF0000"/>
                </a:solidFill>
                <a:latin typeface="Times New Roman"/>
                <a:cs typeface="Times New Roman"/>
              </a:rPr>
              <a:t> </a:t>
            </a:r>
            <a:r>
              <a:rPr lang="en-US" err="1">
                <a:solidFill>
                  <a:srgbClr val="FF0000"/>
                </a:solidFill>
                <a:latin typeface="Times New Roman"/>
                <a:cs typeface="Times New Roman"/>
              </a:rPr>
              <a:t>quả</a:t>
            </a:r>
            <a:endParaRPr lang="en-US">
              <a:solidFill>
                <a:srgbClr val="FF0000"/>
              </a:solidFill>
              <a:latin typeface="Times New Roman"/>
              <a:cs typeface="Times New Roman"/>
            </a:endParaRPr>
          </a:p>
        </p:txBody>
      </p:sp>
      <p:pic>
        <p:nvPicPr>
          <p:cNvPr id="7" name="Picture 6">
            <a:extLst>
              <a:ext uri="{FF2B5EF4-FFF2-40B4-BE49-F238E27FC236}">
                <a16:creationId xmlns:a16="http://schemas.microsoft.com/office/drawing/2014/main" id="{95B9F4E0-C50E-4A89-8A29-2FA9E6A897E6}"/>
              </a:ext>
            </a:extLst>
          </p:cNvPr>
          <p:cNvPicPr>
            <a:picLocks noChangeAspect="1"/>
          </p:cNvPicPr>
          <p:nvPr/>
        </p:nvPicPr>
        <p:blipFill>
          <a:blip r:embed="rId2"/>
          <a:stretch>
            <a:fillRect/>
          </a:stretch>
        </p:blipFill>
        <p:spPr>
          <a:xfrm>
            <a:off x="1310324" y="1048333"/>
            <a:ext cx="10162097" cy="5642193"/>
          </a:xfrm>
          <a:prstGeom prst="rect">
            <a:avLst/>
          </a:prstGeom>
        </p:spPr>
      </p:pic>
    </p:spTree>
    <p:extLst>
      <p:ext uri="{BB962C8B-B14F-4D97-AF65-F5344CB8AC3E}">
        <p14:creationId xmlns:p14="http://schemas.microsoft.com/office/powerpoint/2010/main" val="3114742032"/>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r>
              <a:rPr lang="en-US">
                <a:solidFill>
                  <a:srgbClr val="C00000"/>
                </a:solidFill>
                <a:latin typeface="Segoe UI Semibold"/>
                <a:cs typeface="Segoe UI Semibold"/>
              </a:rPr>
              <a:t>VIOLIN PLOT</a:t>
            </a:r>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334FA8FF-E987-D808-9ADA-58CFA9023A49}"/>
              </a:ext>
            </a:extLst>
          </p:cNvPr>
          <p:cNvSpPr txBox="1"/>
          <p:nvPr/>
        </p:nvSpPr>
        <p:spPr>
          <a:xfrm>
            <a:off x="1913607" y="2513173"/>
            <a:ext cx="6925594" cy="30785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sz="2200" b="1" err="1">
                <a:latin typeface="Times New Roman"/>
                <a:cs typeface="Times New Roman"/>
              </a:rPr>
              <a:t>Tải</a:t>
            </a:r>
            <a:r>
              <a:rPr lang="en-US" sz="2200" b="1">
                <a:latin typeface="Times New Roman"/>
                <a:cs typeface="Times New Roman"/>
              </a:rPr>
              <a:t> </a:t>
            </a:r>
            <a:r>
              <a:rPr lang="vi-VN" sz="2200" b="1">
                <a:latin typeface="Times New Roman"/>
                <a:cs typeface="Times New Roman"/>
              </a:rPr>
              <a:t>Violin Plot của MAQ Software</a:t>
            </a:r>
            <a:endParaRPr lang="en-US" sz="2200" b="1">
              <a:latin typeface="Times New Roman"/>
              <a:cs typeface="Times New Roman"/>
            </a:endParaRPr>
          </a:p>
          <a:p>
            <a:pPr algn="just">
              <a:lnSpc>
                <a:spcPct val="150000"/>
              </a:lnSpc>
            </a:pPr>
            <a:r>
              <a:rPr lang="en-US" sz="2200" err="1">
                <a:latin typeface="Times New Roman"/>
                <a:cs typeface="Times New Roman"/>
              </a:rPr>
              <a:t>Biểu</a:t>
            </a:r>
            <a:r>
              <a:rPr lang="en-US" sz="2200">
                <a:latin typeface="Times New Roman"/>
                <a:cs typeface="Times New Roman"/>
              </a:rPr>
              <a:t> </a:t>
            </a:r>
            <a:r>
              <a:rPr lang="en-US" sz="2200" err="1">
                <a:latin typeface="Times New Roman"/>
                <a:cs typeface="Times New Roman"/>
              </a:rPr>
              <a:t>đồ</a:t>
            </a:r>
            <a:r>
              <a:rPr lang="en-US" sz="2200">
                <a:latin typeface="Times New Roman"/>
                <a:cs typeface="Times New Roman"/>
              </a:rPr>
              <a:t> </a:t>
            </a:r>
            <a:r>
              <a:rPr lang="en-US" sz="2200" err="1">
                <a:latin typeface="Times New Roman"/>
                <a:cs typeface="Times New Roman"/>
              </a:rPr>
              <a:t>này</a:t>
            </a:r>
            <a:r>
              <a:rPr lang="vi-VN" sz="2200" b="1">
                <a:latin typeface="Times New Roman"/>
                <a:cs typeface="Times New Roman"/>
              </a:rPr>
              <a:t> </a:t>
            </a:r>
            <a:r>
              <a:rPr lang="vi-VN" sz="2200">
                <a:latin typeface="Times New Roman"/>
                <a:cs typeface="Times New Roman"/>
              </a:rPr>
              <a:t>cho phép bạn dễ dàng xem phân phối dữ liệu, bao gồm trung bình, độ lệch chuẩn, độ lệch phần tư và mật độ xác suất. Có tính năng thanh trượt tương tác và nút phát/tạm dừng để xem thay đổi theo thời gian hoặc qua các danh mục.</a:t>
            </a:r>
          </a:p>
        </p:txBody>
      </p:sp>
      <p:pic>
        <p:nvPicPr>
          <p:cNvPr id="7" name="Picture 6">
            <a:extLst>
              <a:ext uri="{FF2B5EF4-FFF2-40B4-BE49-F238E27FC236}">
                <a16:creationId xmlns:a16="http://schemas.microsoft.com/office/drawing/2014/main" id="{B3BA0DC4-5189-43C6-B51A-CE34E2AD7A53}"/>
              </a:ext>
            </a:extLst>
          </p:cNvPr>
          <p:cNvPicPr>
            <a:picLocks noChangeAspect="1"/>
          </p:cNvPicPr>
          <p:nvPr/>
        </p:nvPicPr>
        <p:blipFill>
          <a:blip r:embed="rId2"/>
          <a:stretch>
            <a:fillRect/>
          </a:stretch>
        </p:blipFill>
        <p:spPr>
          <a:xfrm>
            <a:off x="9094839" y="2643265"/>
            <a:ext cx="2022700" cy="2145046"/>
          </a:xfrm>
          <a:prstGeom prst="rect">
            <a:avLst/>
          </a:prstGeom>
        </p:spPr>
      </p:pic>
    </p:spTree>
    <p:extLst>
      <p:ext uri="{BB962C8B-B14F-4D97-AF65-F5344CB8AC3E}">
        <p14:creationId xmlns:p14="http://schemas.microsoft.com/office/powerpoint/2010/main" val="1809297282"/>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r>
              <a:rPr lang="en-US">
                <a:solidFill>
                  <a:srgbClr val="C00000"/>
                </a:solidFill>
                <a:latin typeface="Segoe UI Semibold"/>
                <a:cs typeface="Segoe UI Semibold"/>
              </a:rPr>
              <a:t>VIOLIN PLOT</a:t>
            </a:r>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DC723275-4C2C-47AA-8173-ACA3CA228E27}"/>
              </a:ext>
            </a:extLst>
          </p:cNvPr>
          <p:cNvSpPr txBox="1"/>
          <p:nvPr/>
        </p:nvSpPr>
        <p:spPr>
          <a:xfrm>
            <a:off x="2092715" y="2231804"/>
            <a:ext cx="8364787" cy="30785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200" b="1" u="sng" err="1">
                <a:latin typeface="Times New Roman"/>
                <a:cs typeface="Times New Roman"/>
              </a:rPr>
              <a:t>Ví</a:t>
            </a:r>
            <a:r>
              <a:rPr lang="en-US" sz="2200" b="1" u="sng">
                <a:latin typeface="Times New Roman"/>
                <a:cs typeface="Times New Roman"/>
              </a:rPr>
              <a:t> </a:t>
            </a:r>
            <a:r>
              <a:rPr lang="en-US" sz="2200" b="1" u="sng" err="1">
                <a:latin typeface="Times New Roman"/>
                <a:cs typeface="Times New Roman"/>
              </a:rPr>
              <a:t>dụ</a:t>
            </a:r>
            <a:r>
              <a:rPr lang="en-US" sz="2200" b="1" u="sng">
                <a:latin typeface="Times New Roman"/>
                <a:cs typeface="Times New Roman"/>
              </a:rPr>
              <a:t> 3:</a:t>
            </a:r>
          </a:p>
          <a:p>
            <a:pPr>
              <a:lnSpc>
                <a:spcPct val="150000"/>
              </a:lnSpc>
            </a:pPr>
            <a:r>
              <a:rPr lang="en-US" sz="2200" u="sng">
                <a:latin typeface="Times New Roman"/>
                <a:cs typeface="Times New Roman"/>
              </a:rPr>
              <a:t>Cũng trong</a:t>
            </a:r>
            <a:r>
              <a:rPr lang="en-US" sz="2200">
                <a:latin typeface="Times New Roman"/>
                <a:cs typeface="Times New Roman"/>
              </a:rPr>
              <a:t> file: </a:t>
            </a:r>
            <a:r>
              <a:rPr lang="en-US" sz="2200" b="1" i="1">
                <a:latin typeface="Times New Roman"/>
                <a:cs typeface="Times New Roman"/>
              </a:rPr>
              <a:t>Start - Nhiều PP cùng </a:t>
            </a:r>
            <a:r>
              <a:rPr lang="en-US" sz="2200" b="1" i="1" err="1">
                <a:latin typeface="Times New Roman"/>
                <a:cs typeface="Times New Roman"/>
              </a:rPr>
              <a:t>lúc.pbix</a:t>
            </a:r>
            <a:r>
              <a:rPr lang="en-US" sz="2200" b="1" i="1">
                <a:latin typeface="Times New Roman"/>
                <a:cs typeface="Times New Roman"/>
              </a:rPr>
              <a:t>,</a:t>
            </a:r>
            <a:r>
              <a:rPr lang="en-US" sz="2200">
                <a:latin typeface="Times New Roman"/>
                <a:cs typeface="Times New Roman"/>
              </a:rPr>
              <a:t> </a:t>
            </a:r>
            <a:r>
              <a:rPr lang="en-US" sz="2200" err="1">
                <a:latin typeface="Times New Roman"/>
                <a:cs typeface="Times New Roman"/>
              </a:rPr>
              <a:t>thực</a:t>
            </a:r>
            <a:r>
              <a:rPr lang="en-US" sz="2200">
                <a:latin typeface="Times New Roman"/>
                <a:cs typeface="Times New Roman"/>
              </a:rPr>
              <a:t> </a:t>
            </a:r>
            <a:r>
              <a:rPr lang="en-US" sz="2200" err="1">
                <a:latin typeface="Times New Roman"/>
                <a:cs typeface="Times New Roman"/>
              </a:rPr>
              <a:t>hành</a:t>
            </a:r>
            <a:r>
              <a:rPr lang="en-US" sz="2200">
                <a:latin typeface="Times New Roman"/>
                <a:cs typeface="Times New Roman"/>
              </a:rPr>
              <a:t> </a:t>
            </a:r>
            <a:r>
              <a:rPr lang="en-US" sz="2200" err="1">
                <a:latin typeface="Times New Roman"/>
                <a:cs typeface="Times New Roman"/>
              </a:rPr>
              <a:t>tạo</a:t>
            </a:r>
            <a:r>
              <a:rPr lang="en-US" sz="2200">
                <a:latin typeface="Times New Roman"/>
                <a:cs typeface="Times New Roman"/>
              </a:rPr>
              <a:t> </a:t>
            </a:r>
            <a:r>
              <a:rPr lang="en-US" sz="2200" err="1">
                <a:latin typeface="Times New Roman"/>
                <a:cs typeface="Times New Roman"/>
              </a:rPr>
              <a:t>biểu</a:t>
            </a:r>
            <a:r>
              <a:rPr lang="en-US" sz="2200">
                <a:latin typeface="Times New Roman"/>
                <a:cs typeface="Times New Roman"/>
              </a:rPr>
              <a:t> đồ violin </a:t>
            </a:r>
            <a:r>
              <a:rPr lang="en-US" sz="2200" err="1">
                <a:latin typeface="Times New Roman"/>
                <a:cs typeface="Times New Roman"/>
              </a:rPr>
              <a:t>thể</a:t>
            </a:r>
            <a:r>
              <a:rPr lang="en-US" sz="2200">
                <a:latin typeface="Times New Roman"/>
                <a:cs typeface="Times New Roman"/>
              </a:rPr>
              <a:t> </a:t>
            </a:r>
            <a:r>
              <a:rPr lang="en-US" sz="2200" err="1">
                <a:latin typeface="Times New Roman"/>
                <a:cs typeface="Times New Roman"/>
              </a:rPr>
              <a:t>hiện</a:t>
            </a:r>
            <a:r>
              <a:rPr lang="en-US" sz="2200">
                <a:latin typeface="Times New Roman"/>
                <a:cs typeface="Times New Roman"/>
              </a:rPr>
              <a:t> </a:t>
            </a:r>
            <a:r>
              <a:rPr lang="en-US" sz="2200" err="1">
                <a:latin typeface="Times New Roman"/>
                <a:cs typeface="Times New Roman"/>
              </a:rPr>
              <a:t>sự</a:t>
            </a:r>
            <a:r>
              <a:rPr lang="en-US" sz="2200">
                <a:latin typeface="Times New Roman"/>
                <a:cs typeface="Times New Roman"/>
              </a:rPr>
              <a:t> </a:t>
            </a:r>
            <a:r>
              <a:rPr lang="en-US" sz="2200" err="1">
                <a:latin typeface="Times New Roman"/>
                <a:cs typeface="Times New Roman"/>
              </a:rPr>
              <a:t>phân</a:t>
            </a:r>
            <a:r>
              <a:rPr lang="en-US" sz="2200">
                <a:latin typeface="Times New Roman"/>
                <a:cs typeface="Times New Roman"/>
              </a:rPr>
              <a:t> </a:t>
            </a:r>
            <a:r>
              <a:rPr lang="en-US" sz="2200" err="1">
                <a:latin typeface="Times New Roman"/>
                <a:cs typeface="Times New Roman"/>
              </a:rPr>
              <a:t>phối</a:t>
            </a:r>
            <a:r>
              <a:rPr lang="en-US" sz="2200">
                <a:latin typeface="Times New Roman"/>
                <a:cs typeface="Times New Roman"/>
              </a:rPr>
              <a:t> của chiều dài </a:t>
            </a:r>
            <a:r>
              <a:rPr lang="en-US" sz="2200" err="1">
                <a:latin typeface="Times New Roman"/>
                <a:cs typeface="Times New Roman"/>
              </a:rPr>
              <a:t>đài</a:t>
            </a:r>
            <a:r>
              <a:rPr lang="en-US" sz="2200">
                <a:latin typeface="Times New Roman"/>
                <a:cs typeface="Times New Roman"/>
              </a:rPr>
              <a:t> </a:t>
            </a:r>
            <a:r>
              <a:rPr lang="en-US" sz="2200" err="1">
                <a:latin typeface="Times New Roman"/>
                <a:cs typeface="Times New Roman"/>
              </a:rPr>
              <a:t>hoa</a:t>
            </a:r>
            <a:r>
              <a:rPr lang="en-US" sz="2200">
                <a:latin typeface="Times New Roman"/>
                <a:cs typeface="Times New Roman"/>
              </a:rPr>
              <a:t> (</a:t>
            </a:r>
            <a:r>
              <a:rPr lang="en-US" sz="2200" b="1">
                <a:latin typeface="Times New Roman"/>
                <a:cs typeface="Times New Roman"/>
              </a:rPr>
              <a:t>Sepal length</a:t>
            </a:r>
            <a:r>
              <a:rPr lang="en-US" sz="2200">
                <a:latin typeface="Times New Roman"/>
                <a:cs typeface="Times New Roman"/>
              </a:rPr>
              <a:t>) </a:t>
            </a:r>
            <a:r>
              <a:rPr lang="en-US" sz="2200" err="1">
                <a:latin typeface="Times New Roman"/>
                <a:cs typeface="Times New Roman"/>
              </a:rPr>
              <a:t>theo</a:t>
            </a:r>
            <a:r>
              <a:rPr lang="en-US" sz="2200">
                <a:latin typeface="Times New Roman"/>
                <a:cs typeface="Times New Roman"/>
              </a:rPr>
              <a:t> </a:t>
            </a:r>
            <a:r>
              <a:rPr lang="en-US" sz="2200" err="1">
                <a:latin typeface="Times New Roman"/>
                <a:cs typeface="Times New Roman"/>
              </a:rPr>
              <a:t>từng</a:t>
            </a:r>
            <a:r>
              <a:rPr lang="en-US" sz="2200">
                <a:latin typeface="Times New Roman"/>
                <a:cs typeface="Times New Roman"/>
              </a:rPr>
              <a:t> loại </a:t>
            </a:r>
            <a:r>
              <a:rPr lang="en-US" sz="2200" err="1">
                <a:latin typeface="Times New Roman"/>
                <a:cs typeface="Times New Roman"/>
              </a:rPr>
              <a:t>hoa</a:t>
            </a:r>
            <a:r>
              <a:rPr lang="en-US" sz="2200">
                <a:latin typeface="Times New Roman"/>
                <a:cs typeface="Times New Roman"/>
              </a:rPr>
              <a:t> (</a:t>
            </a:r>
            <a:r>
              <a:rPr lang="en-US" sz="2200" b="1">
                <a:latin typeface="Times New Roman"/>
                <a:cs typeface="Times New Roman"/>
              </a:rPr>
              <a:t>Variety</a:t>
            </a:r>
            <a:r>
              <a:rPr lang="en-US" sz="2200">
                <a:latin typeface="Times New Roman"/>
                <a:cs typeface="Times New Roman"/>
              </a:rPr>
              <a:t>) trong bộ dữ </a:t>
            </a:r>
            <a:r>
              <a:rPr lang="en-US" sz="2200" err="1">
                <a:latin typeface="Times New Roman"/>
                <a:cs typeface="Times New Roman"/>
              </a:rPr>
              <a:t>liệu</a:t>
            </a:r>
            <a:r>
              <a:rPr lang="en-US" sz="2200">
                <a:latin typeface="Times New Roman"/>
                <a:cs typeface="Times New Roman"/>
              </a:rPr>
              <a:t> </a:t>
            </a:r>
            <a:r>
              <a:rPr lang="en-US" sz="2200" b="1">
                <a:latin typeface="Times New Roman"/>
                <a:cs typeface="Times New Roman"/>
              </a:rPr>
              <a:t>Iris</a:t>
            </a:r>
            <a:r>
              <a:rPr lang="en-US" sz="2200">
                <a:latin typeface="Times New Roman"/>
                <a:cs typeface="Times New Roman"/>
              </a:rPr>
              <a:t> </a:t>
            </a:r>
          </a:p>
          <a:p>
            <a:pPr>
              <a:lnSpc>
                <a:spcPct val="150000"/>
              </a:lnSpc>
            </a:pPr>
            <a:r>
              <a:rPr lang="en-US" sz="2200" err="1">
                <a:latin typeface="Times New Roman"/>
                <a:cs typeface="Times New Roman"/>
              </a:rPr>
              <a:t>Đổi</a:t>
            </a:r>
            <a:r>
              <a:rPr lang="en-US" sz="2200">
                <a:latin typeface="Times New Roman"/>
                <a:cs typeface="Times New Roman"/>
              </a:rPr>
              <a:t> tên </a:t>
            </a:r>
            <a:r>
              <a:rPr lang="en-US" sz="2200" err="1">
                <a:latin typeface="Times New Roman"/>
                <a:cs typeface="Times New Roman"/>
              </a:rPr>
              <a:t>cho</a:t>
            </a:r>
            <a:r>
              <a:rPr lang="en-US" sz="2200">
                <a:latin typeface="Times New Roman"/>
                <a:cs typeface="Times New Roman"/>
              </a:rPr>
              <a:t> </a:t>
            </a:r>
            <a:r>
              <a:rPr lang="en-US" sz="2200" err="1">
                <a:latin typeface="Times New Roman"/>
                <a:cs typeface="Times New Roman"/>
              </a:rPr>
              <a:t>Biểu</a:t>
            </a:r>
            <a:r>
              <a:rPr lang="en-US" sz="2200">
                <a:latin typeface="Times New Roman"/>
                <a:cs typeface="Times New Roman"/>
              </a:rPr>
              <a:t> đồ là </a:t>
            </a:r>
            <a:r>
              <a:rPr lang="en-US" sz="2200" i="1">
                <a:latin typeface="Times New Roman"/>
                <a:cs typeface="Times New Roman"/>
              </a:rPr>
              <a:t>Sepal length across varieties, </a:t>
            </a:r>
            <a:r>
              <a:rPr lang="en-US" sz="2200" err="1">
                <a:latin typeface="Times New Roman"/>
                <a:cs typeface="Times New Roman"/>
              </a:rPr>
              <a:t>đổi</a:t>
            </a:r>
            <a:r>
              <a:rPr lang="en-US" sz="2200">
                <a:latin typeface="Times New Roman"/>
                <a:cs typeface="Times New Roman"/>
              </a:rPr>
              <a:t> </a:t>
            </a:r>
            <a:r>
              <a:rPr lang="en-US" sz="2200" err="1">
                <a:latin typeface="Times New Roman"/>
                <a:cs typeface="Times New Roman"/>
              </a:rPr>
              <a:t>màu</a:t>
            </a:r>
            <a:r>
              <a:rPr lang="en-US" sz="2200">
                <a:latin typeface="Times New Roman"/>
                <a:cs typeface="Times New Roman"/>
              </a:rPr>
              <a:t> </a:t>
            </a:r>
            <a:r>
              <a:rPr lang="en-US" sz="2200" err="1">
                <a:latin typeface="Times New Roman"/>
                <a:cs typeface="Times New Roman"/>
              </a:rPr>
              <a:t>đen</a:t>
            </a:r>
            <a:r>
              <a:rPr lang="en-US" sz="2200">
                <a:latin typeface="Times New Roman"/>
                <a:cs typeface="Times New Roman"/>
              </a:rPr>
              <a:t>,</a:t>
            </a:r>
            <a:r>
              <a:rPr lang="en-US" sz="2200" i="1">
                <a:latin typeface="Times New Roman"/>
                <a:cs typeface="Times New Roman"/>
              </a:rPr>
              <a:t> </a:t>
            </a:r>
            <a:r>
              <a:rPr lang="en-US" sz="2200" err="1">
                <a:latin typeface="Times New Roman"/>
                <a:cs typeface="Times New Roman"/>
              </a:rPr>
              <a:t>căn</a:t>
            </a:r>
            <a:r>
              <a:rPr lang="en-US" sz="2200">
                <a:latin typeface="Times New Roman"/>
                <a:cs typeface="Times New Roman"/>
              </a:rPr>
              <a:t> </a:t>
            </a:r>
            <a:r>
              <a:rPr lang="en-US" sz="2200" err="1">
                <a:latin typeface="Times New Roman"/>
                <a:cs typeface="Times New Roman"/>
              </a:rPr>
              <a:t>giữa</a:t>
            </a:r>
            <a:r>
              <a:rPr lang="en-US" sz="2200">
                <a:latin typeface="Times New Roman"/>
                <a:cs typeface="Times New Roman"/>
              </a:rPr>
              <a:t> </a:t>
            </a:r>
            <a:r>
              <a:rPr lang="en-US" sz="2200" err="1">
                <a:latin typeface="Times New Roman"/>
                <a:cs typeface="Times New Roman"/>
              </a:rPr>
              <a:t>và</a:t>
            </a:r>
            <a:r>
              <a:rPr lang="en-US" sz="2200">
                <a:latin typeface="Times New Roman"/>
                <a:cs typeface="Times New Roman"/>
              </a:rPr>
              <a:t> in </a:t>
            </a:r>
            <a:r>
              <a:rPr lang="en-US" sz="2200" err="1">
                <a:latin typeface="Times New Roman"/>
                <a:cs typeface="Times New Roman"/>
              </a:rPr>
              <a:t>đậm</a:t>
            </a:r>
            <a:r>
              <a:rPr lang="en-US" sz="2200">
                <a:latin typeface="Times New Roman"/>
                <a:cs typeface="Times New Roman"/>
              </a:rPr>
              <a:t>.</a:t>
            </a:r>
            <a:endParaRPr lang="en-US" sz="2200" i="1">
              <a:latin typeface="Times New Roman"/>
              <a:cs typeface="Times New Roman"/>
            </a:endParaRPr>
          </a:p>
        </p:txBody>
      </p:sp>
    </p:spTree>
    <p:extLst>
      <p:ext uri="{BB962C8B-B14F-4D97-AF65-F5344CB8AC3E}">
        <p14:creationId xmlns:p14="http://schemas.microsoft.com/office/powerpoint/2010/main" val="1852988785"/>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A7A2A7-4320-47B5-A8A6-E8299EF541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pic>
        <p:nvPicPr>
          <p:cNvPr id="1026" name="Picture 2" descr="Free Circuit Board Conductor Tracks photo and picture">
            <a:extLst>
              <a:ext uri="{FF2B5EF4-FFF2-40B4-BE49-F238E27FC236}">
                <a16:creationId xmlns:a16="http://schemas.microsoft.com/office/drawing/2014/main" id="{0837835C-9C84-43A1-BF3C-3FBC15FD4B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5409" r="-25" b="3552"/>
          <a:stretch/>
        </p:blipFill>
        <p:spPr bwMode="auto">
          <a:xfrm>
            <a:off x="-3082" y="-34730"/>
            <a:ext cx="12195082" cy="739622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698CEC5-EDCC-419F-AC28-0E65D8069E2B}"/>
              </a:ext>
            </a:extLst>
          </p:cNvPr>
          <p:cNvSpPr/>
          <p:nvPr/>
        </p:nvSpPr>
        <p:spPr>
          <a:xfrm>
            <a:off x="0" y="1778694"/>
            <a:ext cx="12192000" cy="3300612"/>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4800" b="1" i="0" u="none" strike="noStrike" kern="1200" cap="none" spc="0" normalizeH="0" baseline="0" noProof="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glow rad="139700">
                    <a:srgbClr val="004568">
                      <a:satMod val="175000"/>
                      <a:alpha val="40000"/>
                    </a:srgbClr>
                  </a:glow>
                </a:effectLst>
                <a:uLnTx/>
                <a:uFillTx/>
                <a:latin typeface="segoe ui semibold"/>
                <a:ea typeface="+mn-ea"/>
                <a:cs typeface="segoe ui semibold"/>
              </a:rPr>
              <a:t>BÀI THỰC HÀNH </a:t>
            </a:r>
            <a:r>
              <a:rPr lang="en-US" sz="4800" b="1">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glow rad="139700">
                    <a:srgbClr val="004568">
                      <a:satMod val="175000"/>
                      <a:alpha val="40000"/>
                    </a:srgbClr>
                  </a:glow>
                </a:effectLst>
                <a:latin typeface="segoe ui semibold"/>
                <a:cs typeface="segoe ui semibold"/>
              </a:rPr>
              <a:t>3</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4800" b="1" i="0" u="none" strike="noStrike" kern="1200" cap="none" spc="0" normalizeH="0" baseline="0" noProof="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glow rad="139700">
                    <a:srgbClr val="004568">
                      <a:satMod val="175000"/>
                      <a:alpha val="40000"/>
                    </a:srgbClr>
                  </a:glow>
                </a:effectLst>
                <a:uLnTx/>
                <a:uFillTx/>
                <a:latin typeface="segoe ui semibold"/>
                <a:ea typeface="+mn-ea"/>
                <a:cs typeface="segoe ui semibold"/>
              </a:rPr>
              <a:t>TRỰC</a:t>
            </a:r>
            <a:r>
              <a:rPr kumimoji="0" lang="en-US" sz="4800" b="1" i="0" u="none" strike="noStrike" kern="1200" cap="none" spc="0" normalizeH="0" noProof="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glow rad="139700">
                    <a:srgbClr val="004568">
                      <a:satMod val="175000"/>
                      <a:alpha val="40000"/>
                    </a:srgbClr>
                  </a:glow>
                </a:effectLst>
                <a:uLnTx/>
                <a:uFillTx/>
                <a:latin typeface="segoe ui semibold"/>
                <a:ea typeface="+mn-ea"/>
                <a:cs typeface="segoe ui semibold"/>
              </a:rPr>
              <a:t> QUAN HÓA PHÂN PHỐI, PHÂN VỊ</a:t>
            </a:r>
          </a:p>
          <a:p>
            <a:pPr marL="0" marR="0" lvl="0" indent="0" algn="ctr" defTabSz="914400" rtl="0" eaLnBrk="1" fontAlgn="auto" latinLnBrk="0" hangingPunct="1">
              <a:lnSpc>
                <a:spcPct val="150000"/>
              </a:lnSpc>
              <a:spcBef>
                <a:spcPts val="0"/>
              </a:spcBef>
              <a:spcAft>
                <a:spcPts val="0"/>
              </a:spcAft>
              <a:buClrTx/>
              <a:buSzTx/>
              <a:buFontTx/>
              <a:buNone/>
              <a:tabLst/>
              <a:defRPr/>
            </a:pPr>
            <a:r>
              <a:rPr lang="en-US" sz="4800" b="1" baseline="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glow rad="139700">
                    <a:srgbClr val="004568">
                      <a:satMod val="175000"/>
                      <a:alpha val="40000"/>
                    </a:srgbClr>
                  </a:glow>
                </a:effectLst>
                <a:latin typeface="segoe ui semibold"/>
                <a:cs typeface="segoe ui semibold"/>
              </a:rPr>
              <a:t>NHIỀU</a:t>
            </a:r>
            <a:r>
              <a:rPr lang="en-US" sz="4800" b="1">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glow rad="139700">
                    <a:srgbClr val="004568">
                      <a:satMod val="175000"/>
                      <a:alpha val="40000"/>
                    </a:srgbClr>
                  </a:glow>
                </a:effectLst>
                <a:latin typeface="segoe ui semibold"/>
                <a:cs typeface="segoe ui semibold"/>
              </a:rPr>
              <a:t> PHÂN PHỐI CÙNG LÚC</a:t>
            </a:r>
            <a:endParaRPr kumimoji="0" lang="en-US" sz="1800" b="1" i="0" u="none" strike="noStrike" kern="1200" cap="none" spc="0" normalizeH="0" baseline="0" noProof="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glow rad="139700">
                  <a:srgbClr val="004568">
                    <a:satMod val="175000"/>
                    <a:alpha val="40000"/>
                  </a:srgbClr>
                </a:glow>
              </a:effectLst>
              <a:uLnTx/>
              <a:uFillTx/>
              <a:latin typeface="Segoe UI"/>
              <a:ea typeface="+mn-ea"/>
              <a:cs typeface="Segoe UI"/>
            </a:endParaRPr>
          </a:p>
        </p:txBody>
      </p:sp>
    </p:spTree>
    <p:extLst>
      <p:ext uri="{BB962C8B-B14F-4D97-AF65-F5344CB8AC3E}">
        <p14:creationId xmlns:p14="http://schemas.microsoft.com/office/powerpoint/2010/main" val="572000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par>
                                <p:cTn id="8" presetID="21" presetClass="entr" presetSubtype="1"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wheel(1)">
                                      <p:cBhvr>
                                        <p:cTn id="10" dur="2000"/>
                                        <p:tgtEl>
                                          <p:spTgt spid="1026"/>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heel(1)">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r>
              <a:rPr lang="en-US">
                <a:solidFill>
                  <a:srgbClr val="C00000"/>
                </a:solidFill>
                <a:latin typeface="Segoe UI Semibold"/>
                <a:cs typeface="Segoe UI Semibold"/>
              </a:rPr>
              <a:t>VIOLIN PLOT</a:t>
            </a:r>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sp>
        <p:nvSpPr>
          <p:cNvPr id="5" name="Flowchart: Process 4">
            <a:extLst>
              <a:ext uri="{FF2B5EF4-FFF2-40B4-BE49-F238E27FC236}">
                <a16:creationId xmlns:a16="http://schemas.microsoft.com/office/drawing/2014/main" id="{310CEC86-4130-4CA6-AC12-A98F6311DE2B}"/>
              </a:ext>
            </a:extLst>
          </p:cNvPr>
          <p:cNvSpPr/>
          <p:nvPr/>
        </p:nvSpPr>
        <p:spPr>
          <a:xfrm>
            <a:off x="91149" y="1048333"/>
            <a:ext cx="1003502" cy="488235"/>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err="1">
                <a:solidFill>
                  <a:srgbClr val="FF0000"/>
                </a:solidFill>
                <a:latin typeface="Times New Roman"/>
                <a:cs typeface="Times New Roman"/>
              </a:rPr>
              <a:t>Kết</a:t>
            </a:r>
            <a:r>
              <a:rPr lang="en-US">
                <a:solidFill>
                  <a:srgbClr val="FF0000"/>
                </a:solidFill>
                <a:latin typeface="Times New Roman"/>
                <a:cs typeface="Times New Roman"/>
              </a:rPr>
              <a:t> </a:t>
            </a:r>
            <a:r>
              <a:rPr lang="en-US" err="1">
                <a:solidFill>
                  <a:srgbClr val="FF0000"/>
                </a:solidFill>
                <a:latin typeface="Times New Roman"/>
                <a:cs typeface="Times New Roman"/>
              </a:rPr>
              <a:t>quả</a:t>
            </a:r>
            <a:endParaRPr lang="en-US">
              <a:solidFill>
                <a:srgbClr val="FF0000"/>
              </a:solidFill>
              <a:latin typeface="Times New Roman"/>
              <a:cs typeface="Times New Roman"/>
            </a:endParaRPr>
          </a:p>
        </p:txBody>
      </p:sp>
      <p:pic>
        <p:nvPicPr>
          <p:cNvPr id="6" name="Picture 5">
            <a:extLst>
              <a:ext uri="{FF2B5EF4-FFF2-40B4-BE49-F238E27FC236}">
                <a16:creationId xmlns:a16="http://schemas.microsoft.com/office/drawing/2014/main" id="{BCA867EF-5060-4893-BC6C-1E6795136968}"/>
              </a:ext>
            </a:extLst>
          </p:cNvPr>
          <p:cNvPicPr>
            <a:picLocks noChangeAspect="1"/>
          </p:cNvPicPr>
          <p:nvPr/>
        </p:nvPicPr>
        <p:blipFill>
          <a:blip r:embed="rId2"/>
          <a:stretch>
            <a:fillRect/>
          </a:stretch>
        </p:blipFill>
        <p:spPr>
          <a:xfrm>
            <a:off x="1206630" y="1048333"/>
            <a:ext cx="10570590" cy="5503997"/>
          </a:xfrm>
          <a:prstGeom prst="rect">
            <a:avLst/>
          </a:prstGeom>
        </p:spPr>
      </p:pic>
    </p:spTree>
    <p:extLst>
      <p:ext uri="{BB962C8B-B14F-4D97-AF65-F5344CB8AC3E}">
        <p14:creationId xmlns:p14="http://schemas.microsoft.com/office/powerpoint/2010/main" val="1532370510"/>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r>
              <a:rPr lang="en-US">
                <a:solidFill>
                  <a:srgbClr val="C00000"/>
                </a:solidFill>
                <a:latin typeface="Segoe UI Semibold"/>
                <a:cs typeface="Segoe UI Semibold"/>
              </a:rPr>
              <a:t>VIOLIN PLOT</a:t>
            </a:r>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DC723275-4C2C-47AA-8173-ACA3CA228E27}"/>
              </a:ext>
            </a:extLst>
          </p:cNvPr>
          <p:cNvSpPr txBox="1"/>
          <p:nvPr/>
        </p:nvSpPr>
        <p:spPr>
          <a:xfrm>
            <a:off x="1989019" y="2627729"/>
            <a:ext cx="8364787" cy="20628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200" b="1" u="sng" err="1">
                <a:latin typeface="Times New Roman"/>
                <a:cs typeface="Times New Roman"/>
              </a:rPr>
              <a:t>Ví</a:t>
            </a:r>
            <a:r>
              <a:rPr lang="en-US" sz="2200" b="1" u="sng">
                <a:latin typeface="Times New Roman"/>
                <a:cs typeface="Times New Roman"/>
              </a:rPr>
              <a:t> </a:t>
            </a:r>
            <a:r>
              <a:rPr lang="en-US" sz="2200" b="1" u="sng" err="1">
                <a:latin typeface="Times New Roman"/>
                <a:cs typeface="Times New Roman"/>
              </a:rPr>
              <a:t>dụ</a:t>
            </a:r>
            <a:r>
              <a:rPr lang="en-US" sz="2200" b="1" u="sng">
                <a:latin typeface="Times New Roman"/>
                <a:cs typeface="Times New Roman"/>
              </a:rPr>
              <a:t> 4:</a:t>
            </a:r>
          </a:p>
          <a:p>
            <a:pPr>
              <a:lnSpc>
                <a:spcPct val="150000"/>
              </a:lnSpc>
            </a:pPr>
            <a:r>
              <a:rPr lang="en-US" sz="2200" err="1">
                <a:latin typeface="Times New Roman"/>
                <a:cs typeface="Times New Roman"/>
              </a:rPr>
              <a:t>Tạo</a:t>
            </a:r>
            <a:r>
              <a:rPr lang="en-US" sz="2200">
                <a:latin typeface="Times New Roman"/>
                <a:cs typeface="Times New Roman"/>
              </a:rPr>
              <a:t> </a:t>
            </a:r>
            <a:r>
              <a:rPr lang="en-US" sz="2200" err="1">
                <a:latin typeface="Times New Roman"/>
                <a:cs typeface="Times New Roman"/>
              </a:rPr>
              <a:t>biểu</a:t>
            </a:r>
            <a:r>
              <a:rPr lang="en-US" sz="2200">
                <a:latin typeface="Times New Roman"/>
                <a:cs typeface="Times New Roman"/>
              </a:rPr>
              <a:t> </a:t>
            </a:r>
            <a:r>
              <a:rPr lang="en-US" sz="2200" err="1">
                <a:latin typeface="Times New Roman"/>
                <a:cs typeface="Times New Roman"/>
              </a:rPr>
              <a:t>đồ</a:t>
            </a:r>
            <a:r>
              <a:rPr lang="en-US" sz="2200">
                <a:latin typeface="Times New Roman"/>
                <a:cs typeface="Times New Roman"/>
              </a:rPr>
              <a:t> </a:t>
            </a:r>
            <a:r>
              <a:rPr lang="en-US" sz="2200" err="1">
                <a:latin typeface="Times New Roman"/>
                <a:cs typeface="Times New Roman"/>
              </a:rPr>
              <a:t>tương</a:t>
            </a:r>
            <a:r>
              <a:rPr lang="en-US" sz="2200">
                <a:latin typeface="Times New Roman"/>
                <a:cs typeface="Times New Roman"/>
              </a:rPr>
              <a:t> </a:t>
            </a:r>
            <a:r>
              <a:rPr lang="en-US" sz="2200" err="1">
                <a:latin typeface="Times New Roman"/>
                <a:cs typeface="Times New Roman"/>
              </a:rPr>
              <a:t>tự</a:t>
            </a:r>
            <a:r>
              <a:rPr lang="en-US" sz="2200">
                <a:latin typeface="Times New Roman"/>
                <a:cs typeface="Times New Roman"/>
              </a:rPr>
              <a:t> </a:t>
            </a:r>
            <a:r>
              <a:rPr lang="en-US" sz="2200" err="1">
                <a:latin typeface="Times New Roman"/>
                <a:cs typeface="Times New Roman"/>
              </a:rPr>
              <a:t>như</a:t>
            </a:r>
            <a:r>
              <a:rPr lang="en-US" sz="2200">
                <a:latin typeface="Times New Roman"/>
                <a:cs typeface="Times New Roman"/>
              </a:rPr>
              <a:t> ở </a:t>
            </a:r>
            <a:r>
              <a:rPr lang="en-US" sz="2200" err="1">
                <a:latin typeface="Times New Roman"/>
                <a:cs typeface="Times New Roman"/>
              </a:rPr>
              <a:t>ví</a:t>
            </a:r>
            <a:r>
              <a:rPr lang="en-US" sz="2200">
                <a:latin typeface="Times New Roman"/>
                <a:cs typeface="Times New Roman"/>
              </a:rPr>
              <a:t> </a:t>
            </a:r>
            <a:r>
              <a:rPr lang="en-US" sz="2200" err="1">
                <a:latin typeface="Times New Roman"/>
                <a:cs typeface="Times New Roman"/>
              </a:rPr>
              <a:t>dụ</a:t>
            </a:r>
            <a:r>
              <a:rPr lang="en-US" sz="2200">
                <a:latin typeface="Times New Roman"/>
                <a:cs typeface="Times New Roman"/>
              </a:rPr>
              <a:t> 3, </a:t>
            </a:r>
            <a:r>
              <a:rPr lang="en-US" sz="2200" err="1">
                <a:latin typeface="Times New Roman"/>
                <a:cs typeface="Times New Roman"/>
              </a:rPr>
              <a:t>và</a:t>
            </a:r>
            <a:r>
              <a:rPr lang="en-US" sz="2200">
                <a:latin typeface="Times New Roman"/>
                <a:cs typeface="Times New Roman"/>
              </a:rPr>
              <a:t> </a:t>
            </a:r>
            <a:r>
              <a:rPr lang="en-US" sz="2200" err="1">
                <a:latin typeface="Times New Roman"/>
                <a:cs typeface="Times New Roman"/>
              </a:rPr>
              <a:t>thêm</a:t>
            </a:r>
            <a:r>
              <a:rPr lang="en-US" sz="2200">
                <a:latin typeface="Times New Roman"/>
                <a:cs typeface="Times New Roman"/>
              </a:rPr>
              <a:t> </a:t>
            </a:r>
            <a:r>
              <a:rPr lang="en-US" sz="2200" err="1">
                <a:latin typeface="Times New Roman"/>
                <a:cs typeface="Times New Roman"/>
              </a:rPr>
              <a:t>trường</a:t>
            </a:r>
            <a:r>
              <a:rPr lang="en-US" sz="2200">
                <a:latin typeface="Times New Roman"/>
                <a:cs typeface="Times New Roman"/>
              </a:rPr>
              <a:t> </a:t>
            </a:r>
            <a:r>
              <a:rPr lang="en-US" sz="2200" b="1">
                <a:latin typeface="Times New Roman"/>
                <a:cs typeface="Times New Roman"/>
              </a:rPr>
              <a:t>Year</a:t>
            </a:r>
            <a:r>
              <a:rPr lang="en-US" sz="2200">
                <a:latin typeface="Times New Roman"/>
                <a:cs typeface="Times New Roman"/>
              </a:rPr>
              <a:t> </a:t>
            </a:r>
            <a:r>
              <a:rPr lang="en-US" sz="2200" err="1">
                <a:latin typeface="Times New Roman"/>
                <a:cs typeface="Times New Roman"/>
              </a:rPr>
              <a:t>vào</a:t>
            </a:r>
            <a:r>
              <a:rPr lang="en-US" sz="2200">
                <a:latin typeface="Times New Roman"/>
                <a:cs typeface="Times New Roman"/>
              </a:rPr>
              <a:t> </a:t>
            </a:r>
            <a:r>
              <a:rPr lang="en-US" sz="2200" err="1">
                <a:latin typeface="Times New Roman"/>
                <a:cs typeface="Times New Roman"/>
              </a:rPr>
              <a:t>mục</a:t>
            </a:r>
            <a:r>
              <a:rPr lang="en-US" sz="2200">
                <a:latin typeface="Times New Roman"/>
                <a:cs typeface="Times New Roman"/>
              </a:rPr>
              <a:t> </a:t>
            </a:r>
            <a:r>
              <a:rPr lang="en-US" sz="2200" b="1">
                <a:latin typeface="Times New Roman"/>
                <a:cs typeface="Times New Roman"/>
              </a:rPr>
              <a:t>Play axis.</a:t>
            </a:r>
          </a:p>
          <a:p>
            <a:pPr>
              <a:lnSpc>
                <a:spcPct val="150000"/>
              </a:lnSpc>
            </a:pPr>
            <a:r>
              <a:rPr lang="en-US" sz="2200" err="1">
                <a:latin typeface="Times New Roman"/>
                <a:cs typeface="Times New Roman"/>
              </a:rPr>
              <a:t>Bấm</a:t>
            </a:r>
            <a:r>
              <a:rPr lang="en-US" sz="2200">
                <a:latin typeface="Times New Roman"/>
                <a:cs typeface="Times New Roman"/>
              </a:rPr>
              <a:t> </a:t>
            </a:r>
            <a:r>
              <a:rPr lang="en-US" sz="2200" err="1">
                <a:latin typeface="Times New Roman"/>
                <a:cs typeface="Times New Roman"/>
              </a:rPr>
              <a:t>vào</a:t>
            </a:r>
            <a:r>
              <a:rPr lang="en-US" sz="2200">
                <a:latin typeface="Times New Roman"/>
                <a:cs typeface="Times New Roman"/>
              </a:rPr>
              <a:t> Play </a:t>
            </a:r>
            <a:r>
              <a:rPr lang="en-US" sz="2200" err="1">
                <a:latin typeface="Times New Roman"/>
                <a:cs typeface="Times New Roman"/>
              </a:rPr>
              <a:t>để</a:t>
            </a:r>
            <a:r>
              <a:rPr lang="en-US" sz="2200">
                <a:latin typeface="Times New Roman"/>
                <a:cs typeface="Times New Roman"/>
              </a:rPr>
              <a:t> </a:t>
            </a:r>
            <a:r>
              <a:rPr lang="en-US" sz="2200" err="1">
                <a:latin typeface="Times New Roman"/>
                <a:cs typeface="Times New Roman"/>
              </a:rPr>
              <a:t>xem</a:t>
            </a:r>
            <a:r>
              <a:rPr lang="en-US" sz="2200">
                <a:latin typeface="Times New Roman"/>
                <a:cs typeface="Times New Roman"/>
              </a:rPr>
              <a:t> </a:t>
            </a:r>
            <a:r>
              <a:rPr lang="en-US" sz="2200" err="1">
                <a:latin typeface="Times New Roman"/>
                <a:cs typeface="Times New Roman"/>
              </a:rPr>
              <a:t>sự</a:t>
            </a:r>
            <a:r>
              <a:rPr lang="en-US" sz="2200">
                <a:latin typeface="Times New Roman"/>
                <a:cs typeface="Times New Roman"/>
              </a:rPr>
              <a:t> </a:t>
            </a:r>
            <a:r>
              <a:rPr lang="en-US" sz="2200" err="1">
                <a:latin typeface="Times New Roman"/>
                <a:cs typeface="Times New Roman"/>
              </a:rPr>
              <a:t>thay</a:t>
            </a:r>
            <a:r>
              <a:rPr lang="en-US" sz="2200">
                <a:latin typeface="Times New Roman"/>
                <a:cs typeface="Times New Roman"/>
              </a:rPr>
              <a:t> </a:t>
            </a:r>
            <a:r>
              <a:rPr lang="en-US" sz="2200" err="1">
                <a:latin typeface="Times New Roman"/>
                <a:cs typeface="Times New Roman"/>
              </a:rPr>
              <a:t>đổi</a:t>
            </a:r>
            <a:r>
              <a:rPr lang="en-US" sz="2200">
                <a:latin typeface="Times New Roman"/>
                <a:cs typeface="Times New Roman"/>
              </a:rPr>
              <a:t> </a:t>
            </a:r>
            <a:r>
              <a:rPr lang="en-US" sz="2200" err="1">
                <a:latin typeface="Times New Roman"/>
                <a:cs typeface="Times New Roman"/>
              </a:rPr>
              <a:t>của</a:t>
            </a:r>
            <a:r>
              <a:rPr lang="en-US" sz="2200">
                <a:latin typeface="Times New Roman"/>
                <a:cs typeface="Times New Roman"/>
              </a:rPr>
              <a:t> </a:t>
            </a:r>
            <a:r>
              <a:rPr lang="en-US" sz="2200" err="1">
                <a:latin typeface="Times New Roman"/>
                <a:cs typeface="Times New Roman"/>
              </a:rPr>
              <a:t>biểu</a:t>
            </a:r>
            <a:r>
              <a:rPr lang="en-US" sz="2200">
                <a:latin typeface="Times New Roman"/>
                <a:cs typeface="Times New Roman"/>
              </a:rPr>
              <a:t> </a:t>
            </a:r>
            <a:r>
              <a:rPr lang="en-US" sz="2200" err="1">
                <a:latin typeface="Times New Roman"/>
                <a:cs typeface="Times New Roman"/>
              </a:rPr>
              <a:t>đồ</a:t>
            </a:r>
            <a:r>
              <a:rPr lang="en-US" sz="2200">
                <a:latin typeface="Times New Roman"/>
                <a:cs typeface="Times New Roman"/>
              </a:rPr>
              <a:t> </a:t>
            </a:r>
            <a:r>
              <a:rPr lang="en-US" sz="2200" err="1">
                <a:latin typeface="Times New Roman"/>
                <a:cs typeface="Times New Roman"/>
              </a:rPr>
              <a:t>theo</a:t>
            </a:r>
            <a:r>
              <a:rPr lang="en-US" sz="2200">
                <a:latin typeface="Times New Roman"/>
                <a:cs typeface="Times New Roman"/>
              </a:rPr>
              <a:t> </a:t>
            </a:r>
            <a:r>
              <a:rPr lang="en-US" sz="2200" err="1">
                <a:latin typeface="Times New Roman"/>
                <a:cs typeface="Times New Roman"/>
              </a:rPr>
              <a:t>năm</a:t>
            </a:r>
            <a:r>
              <a:rPr lang="en-US" sz="2200">
                <a:latin typeface="Times New Roman"/>
                <a:cs typeface="Times New Roman"/>
              </a:rPr>
              <a:t>.</a:t>
            </a:r>
          </a:p>
        </p:txBody>
      </p:sp>
    </p:spTree>
    <p:extLst>
      <p:ext uri="{BB962C8B-B14F-4D97-AF65-F5344CB8AC3E}">
        <p14:creationId xmlns:p14="http://schemas.microsoft.com/office/powerpoint/2010/main" val="4189569568"/>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r>
              <a:rPr lang="en-US">
                <a:solidFill>
                  <a:srgbClr val="C00000"/>
                </a:solidFill>
                <a:latin typeface="Segoe UI Semibold"/>
                <a:cs typeface="Segoe UI Semibold"/>
              </a:rPr>
              <a:t>VIOLIN PLOT</a:t>
            </a:r>
            <a:endParaRPr lang="en-US">
              <a:solidFill>
                <a:srgbClr val="C00000"/>
              </a:solidFill>
            </a:endParaRPr>
          </a:p>
        </p:txBody>
      </p:sp>
      <p:pic>
        <p:nvPicPr>
          <p:cNvPr id="6" name="Picture 5">
            <a:extLst>
              <a:ext uri="{FF2B5EF4-FFF2-40B4-BE49-F238E27FC236}">
                <a16:creationId xmlns:a16="http://schemas.microsoft.com/office/drawing/2014/main" id="{9C1966EF-6915-4946-BA87-DD8839CB87DD}"/>
              </a:ext>
            </a:extLst>
          </p:cNvPr>
          <p:cNvPicPr>
            <a:picLocks noChangeAspect="1"/>
          </p:cNvPicPr>
          <p:nvPr/>
        </p:nvPicPr>
        <p:blipFill>
          <a:blip r:embed="rId2"/>
          <a:stretch>
            <a:fillRect/>
          </a:stretch>
        </p:blipFill>
        <p:spPr>
          <a:xfrm>
            <a:off x="1282044" y="1048333"/>
            <a:ext cx="10583262" cy="5503296"/>
          </a:xfrm>
          <a:prstGeom prst="rect">
            <a:avLst/>
          </a:prstGeom>
        </p:spPr>
      </p:pic>
      <p:sp>
        <p:nvSpPr>
          <p:cNvPr id="7" name="Flowchart: Process 6">
            <a:extLst>
              <a:ext uri="{FF2B5EF4-FFF2-40B4-BE49-F238E27FC236}">
                <a16:creationId xmlns:a16="http://schemas.microsoft.com/office/drawing/2014/main" id="{D872EE2C-1957-49CB-BC69-D8632AED541A}"/>
              </a:ext>
            </a:extLst>
          </p:cNvPr>
          <p:cNvSpPr/>
          <p:nvPr/>
        </p:nvSpPr>
        <p:spPr>
          <a:xfrm>
            <a:off x="91149" y="1048333"/>
            <a:ext cx="1003502" cy="488235"/>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err="1">
                <a:solidFill>
                  <a:srgbClr val="FF0000"/>
                </a:solidFill>
                <a:latin typeface="Times New Roman"/>
                <a:cs typeface="Times New Roman"/>
              </a:rPr>
              <a:t>Kết</a:t>
            </a:r>
            <a:r>
              <a:rPr lang="en-US">
                <a:solidFill>
                  <a:srgbClr val="FF0000"/>
                </a:solidFill>
                <a:latin typeface="Times New Roman"/>
                <a:cs typeface="Times New Roman"/>
              </a:rPr>
              <a:t> </a:t>
            </a:r>
            <a:r>
              <a:rPr lang="en-US" err="1">
                <a:solidFill>
                  <a:srgbClr val="FF0000"/>
                </a:solidFill>
                <a:latin typeface="Times New Roman"/>
                <a:cs typeface="Times New Roman"/>
              </a:rPr>
              <a:t>quả</a:t>
            </a:r>
            <a:endParaRPr lang="en-US">
              <a:solidFill>
                <a:srgbClr val="FF0000"/>
              </a:solidFill>
              <a:latin typeface="Times New Roman"/>
              <a:cs typeface="Times New Roman"/>
            </a:endParaRPr>
          </a:p>
        </p:txBody>
      </p:sp>
    </p:spTree>
    <p:extLst>
      <p:ext uri="{BB962C8B-B14F-4D97-AF65-F5344CB8AC3E}">
        <p14:creationId xmlns:p14="http://schemas.microsoft.com/office/powerpoint/2010/main" val="2863163569"/>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r>
              <a:rPr lang="en-US">
                <a:solidFill>
                  <a:srgbClr val="C00000"/>
                </a:solidFill>
                <a:latin typeface="Segoe UI Semibold"/>
                <a:cs typeface="Segoe UI Semibold"/>
              </a:rPr>
              <a:t>VIOLIN + BOX PLOT</a:t>
            </a:r>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334FA8FF-E987-D808-9ADA-58CFA9023A49}"/>
              </a:ext>
            </a:extLst>
          </p:cNvPr>
          <p:cNvSpPr txBox="1"/>
          <p:nvPr/>
        </p:nvSpPr>
        <p:spPr>
          <a:xfrm>
            <a:off x="619433" y="1262139"/>
            <a:ext cx="9065342" cy="51098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sz="2200" b="1" err="1">
                <a:latin typeface="Times New Roman"/>
                <a:cs typeface="Times New Roman"/>
              </a:rPr>
              <a:t>Tải</a:t>
            </a:r>
            <a:r>
              <a:rPr lang="en-US" sz="2200" b="1">
                <a:latin typeface="Times New Roman"/>
                <a:cs typeface="Times New Roman"/>
              </a:rPr>
              <a:t> Violin Plot</a:t>
            </a:r>
          </a:p>
          <a:p>
            <a:pPr algn="just">
              <a:lnSpc>
                <a:spcPct val="150000"/>
              </a:lnSpc>
            </a:pPr>
            <a:r>
              <a:rPr lang="vi-VN" sz="2200" b="1">
                <a:latin typeface="Times New Roman"/>
                <a:cs typeface="Times New Roman"/>
              </a:rPr>
              <a:t>Box plot </a:t>
            </a:r>
            <a:r>
              <a:rPr lang="vi-VN" sz="2200">
                <a:latin typeface="Times New Roman"/>
                <a:cs typeface="Times New Roman"/>
              </a:rPr>
              <a:t>cho phép bạn thấy thông tin phân bố cơ bản về dữ liệu của mình, như trung vị, trung bình, phạm vi và các phần tư, nhưng không cho bạn biết dữ liệu của bạn trông như thế nào trên toàn bộ phạm vi. Nếu bạn có một phân bố đa đỉnh (có nhiều đỉnh) hoặc gặp khó khăn trong việc xác định nơi dữ liệu tập trung, thì box plot không dễ giúp bạn giải quyết vấn đề này.</a:t>
            </a:r>
          </a:p>
          <a:p>
            <a:pPr algn="just">
              <a:lnSpc>
                <a:spcPct val="150000"/>
              </a:lnSpc>
            </a:pPr>
            <a:r>
              <a:rPr lang="vi-VN" sz="2200" b="1">
                <a:latin typeface="Times New Roman"/>
                <a:cs typeface="Times New Roman"/>
              </a:rPr>
              <a:t>Biểu đồ mật độ hạt nhân </a:t>
            </a:r>
            <a:r>
              <a:rPr lang="vi-VN" sz="2200">
                <a:latin typeface="Times New Roman"/>
                <a:cs typeface="Times New Roman"/>
              </a:rPr>
              <a:t>(kernel density plot) giúp khắc phục thách thức này bằng cách hiển thị sự biến đổi trong dữ liệu của bạn qua phân bố của nó. Nó hoạt động giống như biểu đồ histogram, nhưng sử dụng kỹ thuật làm mịn hạt nhân để tạo ra đường cong mượt hơn, nơi mà có thể có nhiễu.</a:t>
            </a:r>
          </a:p>
        </p:txBody>
      </p:sp>
      <p:pic>
        <p:nvPicPr>
          <p:cNvPr id="6" name="Picture 5">
            <a:extLst>
              <a:ext uri="{FF2B5EF4-FFF2-40B4-BE49-F238E27FC236}">
                <a16:creationId xmlns:a16="http://schemas.microsoft.com/office/drawing/2014/main" id="{65950B47-5966-4D1E-AB94-051DBC76FFDB}"/>
              </a:ext>
            </a:extLst>
          </p:cNvPr>
          <p:cNvPicPr>
            <a:picLocks noChangeAspect="1"/>
          </p:cNvPicPr>
          <p:nvPr/>
        </p:nvPicPr>
        <p:blipFill>
          <a:blip r:embed="rId2"/>
          <a:stretch>
            <a:fillRect/>
          </a:stretch>
        </p:blipFill>
        <p:spPr>
          <a:xfrm>
            <a:off x="9923150" y="1502368"/>
            <a:ext cx="1945643" cy="1926631"/>
          </a:xfrm>
          <a:prstGeom prst="rect">
            <a:avLst/>
          </a:prstGeom>
        </p:spPr>
      </p:pic>
    </p:spTree>
    <p:extLst>
      <p:ext uri="{BB962C8B-B14F-4D97-AF65-F5344CB8AC3E}">
        <p14:creationId xmlns:p14="http://schemas.microsoft.com/office/powerpoint/2010/main" val="2009026304"/>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r>
              <a:rPr lang="en-US">
                <a:solidFill>
                  <a:srgbClr val="C00000"/>
                </a:solidFill>
                <a:latin typeface="Segoe UI Semibold"/>
                <a:cs typeface="Segoe UI Semibold"/>
              </a:rPr>
              <a:t>VIOLIN + BOX PLOT</a:t>
            </a:r>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DC723275-4C2C-47AA-8173-ACA3CA228E27}"/>
              </a:ext>
            </a:extLst>
          </p:cNvPr>
          <p:cNvSpPr txBox="1"/>
          <p:nvPr/>
        </p:nvSpPr>
        <p:spPr>
          <a:xfrm>
            <a:off x="1709929" y="1458806"/>
            <a:ext cx="8907830" cy="35863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200" b="1" u="sng" err="1">
                <a:latin typeface="Times New Roman"/>
                <a:cs typeface="Times New Roman"/>
              </a:rPr>
              <a:t>Ví</a:t>
            </a:r>
            <a:r>
              <a:rPr lang="en-US" sz="2200" b="1" u="sng">
                <a:latin typeface="Times New Roman"/>
                <a:cs typeface="Times New Roman"/>
              </a:rPr>
              <a:t> </a:t>
            </a:r>
            <a:r>
              <a:rPr lang="en-US" sz="2200" b="1" u="sng" err="1">
                <a:latin typeface="Times New Roman"/>
                <a:cs typeface="Times New Roman"/>
              </a:rPr>
              <a:t>dụ</a:t>
            </a:r>
            <a:r>
              <a:rPr lang="en-US" sz="2200" b="1" u="sng">
                <a:latin typeface="Times New Roman"/>
                <a:cs typeface="Times New Roman"/>
              </a:rPr>
              <a:t> 5:</a:t>
            </a:r>
          </a:p>
          <a:p>
            <a:pPr>
              <a:lnSpc>
                <a:spcPct val="150000"/>
              </a:lnSpc>
            </a:pPr>
            <a:r>
              <a:rPr lang="en-US" sz="2200" u="sng">
                <a:latin typeface="Times New Roman"/>
                <a:cs typeface="Times New Roman"/>
              </a:rPr>
              <a:t>Cũng trong</a:t>
            </a:r>
            <a:r>
              <a:rPr lang="en-US" sz="2200">
                <a:latin typeface="Times New Roman"/>
                <a:cs typeface="Times New Roman"/>
              </a:rPr>
              <a:t> file: </a:t>
            </a:r>
            <a:r>
              <a:rPr lang="en-US" sz="2200" b="1" i="1">
                <a:latin typeface="Times New Roman"/>
                <a:cs typeface="Times New Roman"/>
              </a:rPr>
              <a:t>Start - Nhiều PP cùng </a:t>
            </a:r>
            <a:r>
              <a:rPr lang="en-US" sz="2200" b="1" i="1" err="1">
                <a:latin typeface="Times New Roman"/>
                <a:cs typeface="Times New Roman"/>
              </a:rPr>
              <a:t>lúc.pbix</a:t>
            </a:r>
            <a:r>
              <a:rPr lang="en-US" sz="2200" b="1" i="1">
                <a:latin typeface="Times New Roman"/>
                <a:cs typeface="Times New Roman"/>
              </a:rPr>
              <a:t>,</a:t>
            </a:r>
            <a:r>
              <a:rPr lang="en-US" sz="2200">
                <a:latin typeface="Times New Roman"/>
                <a:cs typeface="Times New Roman"/>
              </a:rPr>
              <a:t> </a:t>
            </a:r>
            <a:r>
              <a:rPr lang="en-US" sz="2200" err="1">
                <a:latin typeface="Times New Roman"/>
                <a:cs typeface="Times New Roman"/>
              </a:rPr>
              <a:t>thực</a:t>
            </a:r>
            <a:r>
              <a:rPr lang="en-US" sz="2200">
                <a:latin typeface="Times New Roman"/>
                <a:cs typeface="Times New Roman"/>
              </a:rPr>
              <a:t> </a:t>
            </a:r>
            <a:r>
              <a:rPr lang="en-US" sz="2200" err="1">
                <a:latin typeface="Times New Roman"/>
                <a:cs typeface="Times New Roman"/>
              </a:rPr>
              <a:t>hành</a:t>
            </a:r>
            <a:r>
              <a:rPr lang="en-US" sz="2200">
                <a:latin typeface="Times New Roman"/>
                <a:cs typeface="Times New Roman"/>
              </a:rPr>
              <a:t> </a:t>
            </a:r>
            <a:r>
              <a:rPr lang="en-US" sz="2200" err="1">
                <a:latin typeface="Times New Roman"/>
                <a:cs typeface="Times New Roman"/>
              </a:rPr>
              <a:t>tạo</a:t>
            </a:r>
            <a:r>
              <a:rPr lang="en-US" sz="2200">
                <a:latin typeface="Times New Roman"/>
                <a:cs typeface="Times New Roman"/>
              </a:rPr>
              <a:t> </a:t>
            </a:r>
            <a:r>
              <a:rPr lang="en-US" sz="2200" err="1">
                <a:latin typeface="Times New Roman"/>
                <a:cs typeface="Times New Roman"/>
              </a:rPr>
              <a:t>biểu</a:t>
            </a:r>
            <a:r>
              <a:rPr lang="en-US" sz="2200">
                <a:latin typeface="Times New Roman"/>
                <a:cs typeface="Times New Roman"/>
              </a:rPr>
              <a:t> đồ violin and box b</a:t>
            </a:r>
            <a:r>
              <a:rPr lang="vi-VN" sz="2200">
                <a:latin typeface="Times New Roman"/>
                <a:cs typeface="Times New Roman"/>
              </a:rPr>
              <a:t>iểu diễn phân phối của chiều dài răng (</a:t>
            </a:r>
            <a:r>
              <a:rPr lang="vi-VN" sz="2200" b="1">
                <a:latin typeface="Times New Roman"/>
                <a:cs typeface="Times New Roman"/>
              </a:rPr>
              <a:t>Length</a:t>
            </a:r>
            <a:r>
              <a:rPr lang="vi-VN" sz="2200">
                <a:latin typeface="Times New Roman"/>
                <a:cs typeface="Times New Roman"/>
              </a:rPr>
              <a:t>) theo từng mức liều lượng vitamin C (</a:t>
            </a:r>
            <a:r>
              <a:rPr lang="vi-VN" sz="2200" b="1">
                <a:latin typeface="Times New Roman"/>
                <a:cs typeface="Times New Roman"/>
              </a:rPr>
              <a:t>Dose</a:t>
            </a:r>
            <a:r>
              <a:rPr lang="vi-VN" sz="2200">
                <a:latin typeface="Times New Roman"/>
                <a:cs typeface="Times New Roman"/>
              </a:rPr>
              <a:t>)</a:t>
            </a:r>
            <a:r>
              <a:rPr lang="en-US" sz="2200">
                <a:latin typeface="Times New Roman"/>
                <a:cs typeface="Times New Roman"/>
              </a:rPr>
              <a:t> từ </a:t>
            </a:r>
            <a:r>
              <a:rPr lang="en-US" sz="2200" err="1">
                <a:latin typeface="Times New Roman"/>
                <a:cs typeface="Times New Roman"/>
              </a:rPr>
              <a:t>bảng</a:t>
            </a:r>
            <a:r>
              <a:rPr lang="en-US" sz="2200">
                <a:latin typeface="Times New Roman"/>
                <a:cs typeface="Times New Roman"/>
              </a:rPr>
              <a:t> </a:t>
            </a:r>
            <a:r>
              <a:rPr lang="en-US" sz="2200" b="1">
                <a:latin typeface="Times New Roman"/>
                <a:cs typeface="Times New Roman"/>
              </a:rPr>
              <a:t>Tooth Growth</a:t>
            </a:r>
          </a:p>
          <a:p>
            <a:pPr>
              <a:lnSpc>
                <a:spcPct val="150000"/>
              </a:lnSpc>
            </a:pPr>
            <a:r>
              <a:rPr lang="en-US" sz="2200" err="1">
                <a:latin typeface="Times New Roman"/>
                <a:cs typeface="Times New Roman"/>
              </a:rPr>
              <a:t>Đổi</a:t>
            </a:r>
            <a:r>
              <a:rPr lang="en-US" sz="2200">
                <a:latin typeface="Times New Roman"/>
                <a:cs typeface="Times New Roman"/>
              </a:rPr>
              <a:t> tên </a:t>
            </a:r>
            <a:r>
              <a:rPr lang="en-US" sz="2200" err="1">
                <a:latin typeface="Times New Roman"/>
                <a:cs typeface="Times New Roman"/>
              </a:rPr>
              <a:t>cho</a:t>
            </a:r>
            <a:r>
              <a:rPr lang="en-US" sz="2200">
                <a:latin typeface="Times New Roman"/>
                <a:cs typeface="Times New Roman"/>
              </a:rPr>
              <a:t> </a:t>
            </a:r>
            <a:r>
              <a:rPr lang="en-US" sz="2200" err="1">
                <a:latin typeface="Times New Roman"/>
                <a:cs typeface="Times New Roman"/>
              </a:rPr>
              <a:t>Biểu</a:t>
            </a:r>
            <a:r>
              <a:rPr lang="en-US" sz="2200">
                <a:latin typeface="Times New Roman"/>
                <a:cs typeface="Times New Roman"/>
              </a:rPr>
              <a:t> đồ là</a:t>
            </a:r>
            <a:r>
              <a:rPr lang="en-US" sz="2200" i="1">
                <a:latin typeface="Times New Roman"/>
                <a:cs typeface="Times New Roman"/>
              </a:rPr>
              <a:t> Length across Dose, </a:t>
            </a:r>
            <a:r>
              <a:rPr lang="en-US" sz="2200" err="1">
                <a:latin typeface="Times New Roman"/>
                <a:cs typeface="Times New Roman"/>
              </a:rPr>
              <a:t>đổi</a:t>
            </a:r>
            <a:r>
              <a:rPr lang="en-US" sz="2200">
                <a:latin typeface="Times New Roman"/>
                <a:cs typeface="Times New Roman"/>
              </a:rPr>
              <a:t> </a:t>
            </a:r>
            <a:r>
              <a:rPr lang="en-US" sz="2200" err="1">
                <a:latin typeface="Times New Roman"/>
                <a:cs typeface="Times New Roman"/>
              </a:rPr>
              <a:t>màu</a:t>
            </a:r>
            <a:r>
              <a:rPr lang="en-US" sz="2200">
                <a:latin typeface="Times New Roman"/>
                <a:cs typeface="Times New Roman"/>
              </a:rPr>
              <a:t> </a:t>
            </a:r>
            <a:r>
              <a:rPr lang="en-US" sz="2200" err="1">
                <a:latin typeface="Times New Roman"/>
                <a:cs typeface="Times New Roman"/>
              </a:rPr>
              <a:t>đen</a:t>
            </a:r>
            <a:r>
              <a:rPr lang="en-US" sz="2200">
                <a:latin typeface="Times New Roman"/>
                <a:cs typeface="Times New Roman"/>
              </a:rPr>
              <a:t>, </a:t>
            </a:r>
            <a:r>
              <a:rPr lang="en-US" sz="2200" err="1">
                <a:latin typeface="Times New Roman"/>
                <a:cs typeface="Times New Roman"/>
              </a:rPr>
              <a:t>căn</a:t>
            </a:r>
            <a:r>
              <a:rPr lang="en-US" sz="2200">
                <a:latin typeface="Times New Roman"/>
                <a:cs typeface="Times New Roman"/>
              </a:rPr>
              <a:t> </a:t>
            </a:r>
            <a:r>
              <a:rPr lang="en-US" sz="2200" err="1">
                <a:latin typeface="Times New Roman"/>
                <a:cs typeface="Times New Roman"/>
              </a:rPr>
              <a:t>giữa</a:t>
            </a:r>
            <a:r>
              <a:rPr lang="en-US" sz="2200">
                <a:latin typeface="Times New Roman"/>
                <a:cs typeface="Times New Roman"/>
              </a:rPr>
              <a:t> </a:t>
            </a:r>
            <a:r>
              <a:rPr lang="en-US" sz="2200" err="1">
                <a:latin typeface="Times New Roman"/>
                <a:cs typeface="Times New Roman"/>
              </a:rPr>
              <a:t>và</a:t>
            </a:r>
            <a:r>
              <a:rPr lang="en-US" sz="2200">
                <a:latin typeface="Times New Roman"/>
                <a:cs typeface="Times New Roman"/>
              </a:rPr>
              <a:t> in </a:t>
            </a:r>
            <a:r>
              <a:rPr lang="en-US" sz="2200" err="1">
                <a:latin typeface="Times New Roman"/>
                <a:cs typeface="Times New Roman"/>
              </a:rPr>
              <a:t>đậm</a:t>
            </a:r>
            <a:endParaRPr lang="en-US" sz="2200">
              <a:latin typeface="Times New Roman"/>
              <a:cs typeface="Times New Roman"/>
            </a:endParaRPr>
          </a:p>
          <a:p>
            <a:pPr>
              <a:lnSpc>
                <a:spcPct val="150000"/>
              </a:lnSpc>
            </a:pPr>
            <a:r>
              <a:rPr lang="en-US" sz="2200">
                <a:latin typeface="Times New Roman"/>
                <a:cs typeface="Times New Roman"/>
              </a:rPr>
              <a:t>Tô </a:t>
            </a:r>
            <a:r>
              <a:rPr lang="en-US" sz="2200" err="1">
                <a:latin typeface="Times New Roman"/>
                <a:cs typeface="Times New Roman"/>
              </a:rPr>
              <a:t>màu</a:t>
            </a:r>
            <a:r>
              <a:rPr lang="en-US" sz="2200">
                <a:latin typeface="Times New Roman"/>
                <a:cs typeface="Times New Roman"/>
              </a:rPr>
              <a:t> khác </a:t>
            </a:r>
            <a:r>
              <a:rPr lang="en-US" sz="2200" err="1">
                <a:latin typeface="Times New Roman"/>
                <a:cs typeface="Times New Roman"/>
              </a:rPr>
              <a:t>nhau</a:t>
            </a:r>
            <a:r>
              <a:rPr lang="en-US" sz="2200">
                <a:latin typeface="Times New Roman"/>
                <a:cs typeface="Times New Roman"/>
              </a:rPr>
              <a:t> </a:t>
            </a:r>
            <a:r>
              <a:rPr lang="en-US" sz="2200" err="1">
                <a:latin typeface="Times New Roman"/>
                <a:cs typeface="Times New Roman"/>
              </a:rPr>
              <a:t>theo</a:t>
            </a:r>
            <a:r>
              <a:rPr lang="en-US" sz="2200">
                <a:latin typeface="Times New Roman"/>
                <a:cs typeface="Times New Roman"/>
              </a:rPr>
              <a:t> Category (Format </a:t>
            </a:r>
            <a:r>
              <a:rPr lang="en-US" sz="2200">
                <a:latin typeface="Times New Roman"/>
                <a:cs typeface="Times New Roman"/>
                <a:sym typeface="Wingdings" panose="05000000000000000000" pitchFamily="2" charset="2"/>
              </a:rPr>
              <a:t> Data Colors  Turn on “By Category”)</a:t>
            </a:r>
            <a:endParaRPr lang="en-US" sz="2200">
              <a:latin typeface="Times New Roman"/>
              <a:cs typeface="Times New Roman"/>
            </a:endParaRPr>
          </a:p>
        </p:txBody>
      </p:sp>
    </p:spTree>
    <p:extLst>
      <p:ext uri="{BB962C8B-B14F-4D97-AF65-F5344CB8AC3E}">
        <p14:creationId xmlns:p14="http://schemas.microsoft.com/office/powerpoint/2010/main" val="1775618911"/>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r>
              <a:rPr lang="en-US">
                <a:solidFill>
                  <a:srgbClr val="C00000"/>
                </a:solidFill>
                <a:latin typeface="Segoe UI Semibold"/>
                <a:cs typeface="Segoe UI Semibold"/>
              </a:rPr>
              <a:t>VIOLIN + BOX PLOT</a:t>
            </a:r>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sp>
        <p:nvSpPr>
          <p:cNvPr id="5" name="Flowchart: Process 4">
            <a:extLst>
              <a:ext uri="{FF2B5EF4-FFF2-40B4-BE49-F238E27FC236}">
                <a16:creationId xmlns:a16="http://schemas.microsoft.com/office/drawing/2014/main" id="{310CEC86-4130-4CA6-AC12-A98F6311DE2B}"/>
              </a:ext>
            </a:extLst>
          </p:cNvPr>
          <p:cNvSpPr/>
          <p:nvPr/>
        </p:nvSpPr>
        <p:spPr>
          <a:xfrm>
            <a:off x="91149" y="1048333"/>
            <a:ext cx="1003502" cy="488235"/>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err="1">
                <a:solidFill>
                  <a:srgbClr val="FF0000"/>
                </a:solidFill>
                <a:latin typeface="Times New Roman"/>
                <a:cs typeface="Times New Roman"/>
              </a:rPr>
              <a:t>Kết</a:t>
            </a:r>
            <a:r>
              <a:rPr lang="en-US">
                <a:solidFill>
                  <a:srgbClr val="FF0000"/>
                </a:solidFill>
                <a:latin typeface="Times New Roman"/>
                <a:cs typeface="Times New Roman"/>
              </a:rPr>
              <a:t> </a:t>
            </a:r>
            <a:r>
              <a:rPr lang="en-US" err="1">
                <a:solidFill>
                  <a:srgbClr val="FF0000"/>
                </a:solidFill>
                <a:latin typeface="Times New Roman"/>
                <a:cs typeface="Times New Roman"/>
              </a:rPr>
              <a:t>quả</a:t>
            </a:r>
            <a:endParaRPr lang="en-US">
              <a:solidFill>
                <a:srgbClr val="FF0000"/>
              </a:solidFill>
              <a:latin typeface="Times New Roman"/>
              <a:cs typeface="Times New Roman"/>
            </a:endParaRPr>
          </a:p>
        </p:txBody>
      </p:sp>
      <p:pic>
        <p:nvPicPr>
          <p:cNvPr id="9" name="Picture 8">
            <a:extLst>
              <a:ext uri="{FF2B5EF4-FFF2-40B4-BE49-F238E27FC236}">
                <a16:creationId xmlns:a16="http://schemas.microsoft.com/office/drawing/2014/main" id="{00635223-443D-4462-B58A-284C562066DD}"/>
              </a:ext>
            </a:extLst>
          </p:cNvPr>
          <p:cNvPicPr>
            <a:picLocks noChangeAspect="1"/>
          </p:cNvPicPr>
          <p:nvPr/>
        </p:nvPicPr>
        <p:blipFill>
          <a:blip r:embed="rId2"/>
          <a:stretch>
            <a:fillRect/>
          </a:stretch>
        </p:blipFill>
        <p:spPr>
          <a:xfrm>
            <a:off x="1490223" y="1131782"/>
            <a:ext cx="9966109" cy="5261700"/>
          </a:xfrm>
          <a:prstGeom prst="rect">
            <a:avLst/>
          </a:prstGeom>
        </p:spPr>
      </p:pic>
    </p:spTree>
    <p:extLst>
      <p:ext uri="{BB962C8B-B14F-4D97-AF65-F5344CB8AC3E}">
        <p14:creationId xmlns:p14="http://schemas.microsoft.com/office/powerpoint/2010/main" val="2413891136"/>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r>
              <a:rPr lang="en-US">
                <a:solidFill>
                  <a:srgbClr val="C00000"/>
                </a:solidFill>
                <a:latin typeface="Segoe UI Semibold"/>
                <a:cs typeface="Segoe UI Semibold"/>
              </a:rPr>
              <a:t>RIDGELINE PLOT</a:t>
            </a:r>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334FA8FF-E987-D808-9ADA-58CFA9023A49}"/>
              </a:ext>
            </a:extLst>
          </p:cNvPr>
          <p:cNvSpPr txBox="1"/>
          <p:nvPr/>
        </p:nvSpPr>
        <p:spPr>
          <a:xfrm>
            <a:off x="1018197" y="1562890"/>
            <a:ext cx="7870164" cy="46020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sz="2200" b="1" err="1">
                <a:latin typeface="Times New Roman"/>
                <a:cs typeface="Times New Roman"/>
              </a:rPr>
              <a:t>Tải</a:t>
            </a:r>
            <a:r>
              <a:rPr lang="en-US" sz="2200" b="1">
                <a:latin typeface="Times New Roman"/>
                <a:cs typeface="Times New Roman"/>
              </a:rPr>
              <a:t> Ridgeline Plot</a:t>
            </a:r>
          </a:p>
          <a:p>
            <a:pPr algn="just">
              <a:lnSpc>
                <a:spcPct val="150000"/>
              </a:lnSpc>
            </a:pPr>
            <a:r>
              <a:rPr lang="vi-VN" sz="2200" b="1">
                <a:latin typeface="Times New Roman"/>
                <a:cs typeface="Times New Roman"/>
              </a:rPr>
              <a:t>Biểu đồ Ridgeline, </a:t>
            </a:r>
            <a:r>
              <a:rPr lang="vi-VN" sz="2200">
                <a:latin typeface="Times New Roman"/>
                <a:cs typeface="Times New Roman"/>
              </a:rPr>
              <a:t>còn được gọi là joy plot, là một dạng hình ảnh dữ liệu được sử dụng để hiển thị phân bố các biến số cho nhiều danh mục dọc theo một trục liên tục chung. Nó hiển thị phân bố bằng cách xếp chúng theo chiều dọc, tạo ra ấn tượng về một dãy núi. Biểu đồ Ridgeline đặc biệt hữu ích trong việc thể hiện sự thay đổi của các mẫu phân bố qua các danh mục, giai đoạn thời gian, hoặc các kịch bản khác nhau, cung cấp thông tin chi tiết về sự biến động và xu hướng trong dữ liệu.</a:t>
            </a:r>
          </a:p>
        </p:txBody>
      </p:sp>
      <p:pic>
        <p:nvPicPr>
          <p:cNvPr id="7" name="Picture 6">
            <a:extLst>
              <a:ext uri="{FF2B5EF4-FFF2-40B4-BE49-F238E27FC236}">
                <a16:creationId xmlns:a16="http://schemas.microsoft.com/office/drawing/2014/main" id="{5A24CE1F-7E3A-489C-A79C-676B9004F7D5}"/>
              </a:ext>
            </a:extLst>
          </p:cNvPr>
          <p:cNvPicPr>
            <a:picLocks noChangeAspect="1"/>
          </p:cNvPicPr>
          <p:nvPr/>
        </p:nvPicPr>
        <p:blipFill>
          <a:blip r:embed="rId2"/>
          <a:stretch>
            <a:fillRect/>
          </a:stretch>
        </p:blipFill>
        <p:spPr>
          <a:xfrm>
            <a:off x="9224605" y="1840585"/>
            <a:ext cx="2377459" cy="2249811"/>
          </a:xfrm>
          <a:prstGeom prst="rect">
            <a:avLst/>
          </a:prstGeom>
        </p:spPr>
      </p:pic>
    </p:spTree>
    <p:extLst>
      <p:ext uri="{BB962C8B-B14F-4D97-AF65-F5344CB8AC3E}">
        <p14:creationId xmlns:p14="http://schemas.microsoft.com/office/powerpoint/2010/main" val="661512681"/>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r>
              <a:rPr lang="en-US">
                <a:solidFill>
                  <a:srgbClr val="C00000"/>
                </a:solidFill>
                <a:latin typeface="Segoe UI Semibold"/>
                <a:cs typeface="Segoe UI Semibold"/>
              </a:rPr>
              <a:t>RIDGELINE PLOT</a:t>
            </a:r>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DC723275-4C2C-47AA-8173-ACA3CA228E27}"/>
              </a:ext>
            </a:extLst>
          </p:cNvPr>
          <p:cNvSpPr txBox="1"/>
          <p:nvPr/>
        </p:nvSpPr>
        <p:spPr>
          <a:xfrm>
            <a:off x="1175190" y="963956"/>
            <a:ext cx="9841619" cy="52940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200" b="1" u="sng" err="1">
                <a:latin typeface="Times New Roman"/>
                <a:cs typeface="Times New Roman"/>
              </a:rPr>
              <a:t>Ví</a:t>
            </a:r>
            <a:r>
              <a:rPr lang="en-US" sz="2200" b="1" u="sng">
                <a:latin typeface="Times New Roman"/>
                <a:cs typeface="Times New Roman"/>
              </a:rPr>
              <a:t> </a:t>
            </a:r>
            <a:r>
              <a:rPr lang="en-US" sz="2200" b="1" u="sng" err="1">
                <a:latin typeface="Times New Roman"/>
                <a:cs typeface="Times New Roman"/>
              </a:rPr>
              <a:t>dụ</a:t>
            </a:r>
            <a:r>
              <a:rPr lang="en-US" sz="2200" b="1" u="sng">
                <a:latin typeface="Times New Roman"/>
                <a:cs typeface="Times New Roman"/>
              </a:rPr>
              <a:t> 6:</a:t>
            </a:r>
          </a:p>
          <a:p>
            <a:pPr>
              <a:lnSpc>
                <a:spcPct val="150000"/>
              </a:lnSpc>
            </a:pPr>
            <a:r>
              <a:rPr lang="en-US" sz="2200" u="sng" err="1">
                <a:latin typeface="Times New Roman"/>
                <a:cs typeface="Times New Roman"/>
              </a:rPr>
              <a:t>Cũng</a:t>
            </a:r>
            <a:r>
              <a:rPr lang="en-US" sz="2200" u="sng">
                <a:latin typeface="Times New Roman"/>
                <a:cs typeface="Times New Roman"/>
              </a:rPr>
              <a:t> </a:t>
            </a:r>
            <a:r>
              <a:rPr lang="en-US" sz="2200" u="sng" err="1">
                <a:latin typeface="Times New Roman"/>
                <a:cs typeface="Times New Roman"/>
              </a:rPr>
              <a:t>trong</a:t>
            </a:r>
            <a:r>
              <a:rPr lang="en-US" sz="2200">
                <a:latin typeface="Times New Roman"/>
                <a:cs typeface="Times New Roman"/>
              </a:rPr>
              <a:t> file: </a:t>
            </a:r>
            <a:r>
              <a:rPr lang="en-US" sz="2200" b="1" i="1">
                <a:latin typeface="Times New Roman"/>
                <a:cs typeface="Times New Roman"/>
              </a:rPr>
              <a:t>Start – </a:t>
            </a:r>
            <a:r>
              <a:rPr lang="en-US" sz="2200" b="1" i="1" err="1">
                <a:latin typeface="Times New Roman"/>
                <a:cs typeface="Times New Roman"/>
              </a:rPr>
              <a:t>Buổi</a:t>
            </a:r>
            <a:r>
              <a:rPr lang="en-US" sz="2200" b="1" i="1">
                <a:latin typeface="Times New Roman"/>
                <a:cs typeface="Times New Roman"/>
              </a:rPr>
              <a:t> 3, </a:t>
            </a:r>
            <a:r>
              <a:rPr lang="en-US" sz="2200" err="1">
                <a:latin typeface="Times New Roman"/>
                <a:cs typeface="Times New Roman"/>
              </a:rPr>
              <a:t>trong</a:t>
            </a:r>
            <a:r>
              <a:rPr lang="en-US" sz="2200">
                <a:latin typeface="Times New Roman"/>
                <a:cs typeface="Times New Roman"/>
              </a:rPr>
              <a:t> </a:t>
            </a:r>
            <a:r>
              <a:rPr lang="en-US" sz="2200" err="1">
                <a:latin typeface="Times New Roman"/>
                <a:cs typeface="Times New Roman"/>
              </a:rPr>
              <a:t>bảng</a:t>
            </a:r>
            <a:r>
              <a:rPr lang="en-US" sz="2200">
                <a:latin typeface="Times New Roman"/>
                <a:cs typeface="Times New Roman"/>
              </a:rPr>
              <a:t> </a:t>
            </a:r>
            <a:r>
              <a:rPr lang="en-US" sz="2200" b="1" i="1">
                <a:latin typeface="Times New Roman"/>
                <a:cs typeface="Times New Roman"/>
              </a:rPr>
              <a:t>Weather Data </a:t>
            </a:r>
            <a:r>
              <a:rPr lang="en-US" sz="2200">
                <a:latin typeface="Times New Roman"/>
                <a:cs typeface="Times New Roman"/>
              </a:rPr>
              <a:t> </a:t>
            </a:r>
            <a:r>
              <a:rPr lang="en-US" sz="2200" err="1">
                <a:latin typeface="Times New Roman"/>
                <a:cs typeface="Times New Roman"/>
              </a:rPr>
              <a:t>thực</a:t>
            </a:r>
            <a:r>
              <a:rPr lang="en-US" sz="2200">
                <a:latin typeface="Times New Roman"/>
                <a:cs typeface="Times New Roman"/>
              </a:rPr>
              <a:t> </a:t>
            </a:r>
            <a:r>
              <a:rPr lang="en-US" sz="2200" err="1">
                <a:latin typeface="Times New Roman"/>
                <a:cs typeface="Times New Roman"/>
              </a:rPr>
              <a:t>hành</a:t>
            </a:r>
            <a:r>
              <a:rPr lang="en-US" sz="2200">
                <a:latin typeface="Times New Roman"/>
                <a:cs typeface="Times New Roman"/>
              </a:rPr>
              <a:t> </a:t>
            </a:r>
            <a:r>
              <a:rPr lang="en-US" sz="2200" err="1">
                <a:latin typeface="Times New Roman"/>
                <a:cs typeface="Times New Roman"/>
              </a:rPr>
              <a:t>tạo</a:t>
            </a:r>
            <a:r>
              <a:rPr lang="en-US" sz="2200">
                <a:latin typeface="Times New Roman"/>
                <a:cs typeface="Times New Roman"/>
              </a:rPr>
              <a:t> 2 </a:t>
            </a:r>
            <a:r>
              <a:rPr lang="en-US" sz="2200" err="1">
                <a:latin typeface="Times New Roman"/>
                <a:cs typeface="Times New Roman"/>
              </a:rPr>
              <a:t>độ</a:t>
            </a:r>
            <a:r>
              <a:rPr lang="en-US" sz="2200">
                <a:latin typeface="Times New Roman"/>
                <a:cs typeface="Times New Roman"/>
              </a:rPr>
              <a:t> </a:t>
            </a:r>
            <a:r>
              <a:rPr lang="en-US" sz="2200" err="1">
                <a:latin typeface="Times New Roman"/>
                <a:cs typeface="Times New Roman"/>
              </a:rPr>
              <a:t>đo</a:t>
            </a:r>
            <a:r>
              <a:rPr lang="en-US" sz="2200">
                <a:latin typeface="Times New Roman"/>
                <a:cs typeface="Times New Roman"/>
              </a:rPr>
              <a:t> </a:t>
            </a:r>
            <a:r>
              <a:rPr lang="en-US" sz="2200" err="1">
                <a:latin typeface="Times New Roman"/>
                <a:cs typeface="Times New Roman"/>
              </a:rPr>
              <a:t>lần</a:t>
            </a:r>
            <a:r>
              <a:rPr lang="en-US" sz="2200">
                <a:latin typeface="Times New Roman"/>
                <a:cs typeface="Times New Roman"/>
              </a:rPr>
              <a:t> </a:t>
            </a:r>
            <a:r>
              <a:rPr lang="en-US" sz="2200" err="1">
                <a:latin typeface="Times New Roman"/>
                <a:cs typeface="Times New Roman"/>
              </a:rPr>
              <a:t>lượt</a:t>
            </a:r>
            <a:r>
              <a:rPr lang="en-US" sz="2200">
                <a:latin typeface="Times New Roman"/>
                <a:cs typeface="Times New Roman"/>
              </a:rPr>
              <a:t> </a:t>
            </a:r>
            <a:r>
              <a:rPr lang="en-US" sz="2200" err="1">
                <a:latin typeface="Times New Roman"/>
                <a:cs typeface="Times New Roman"/>
              </a:rPr>
              <a:t>là</a:t>
            </a:r>
            <a:r>
              <a:rPr lang="en-US" sz="2200">
                <a:latin typeface="Times New Roman"/>
                <a:cs typeface="Times New Roman"/>
              </a:rPr>
              <a:t>:</a:t>
            </a:r>
          </a:p>
          <a:p>
            <a:pPr marL="342900" indent="-342900">
              <a:lnSpc>
                <a:spcPct val="150000"/>
              </a:lnSpc>
              <a:buFont typeface="Arial" panose="020B0604020202020204" pitchFamily="34" charset="0"/>
              <a:buChar char="•"/>
            </a:pPr>
            <a:r>
              <a:rPr lang="en-US" sz="2400" b="0">
                <a:solidFill>
                  <a:srgbClr val="000000"/>
                </a:solidFill>
                <a:effectLst/>
                <a:latin typeface="Consolas" panose="020B0609020204030204" pitchFamily="49" charset="0"/>
              </a:rPr>
              <a:t>2013 Temp = </a:t>
            </a:r>
            <a:r>
              <a:rPr lang="en-US" sz="2400" b="0">
                <a:solidFill>
                  <a:srgbClr val="3165BB"/>
                </a:solidFill>
                <a:effectLst/>
                <a:latin typeface="Consolas" panose="020B0609020204030204" pitchFamily="49" charset="0"/>
              </a:rPr>
              <a:t>IF</a:t>
            </a:r>
            <a:r>
              <a:rPr lang="en-US" sz="2400" b="0">
                <a:solidFill>
                  <a:srgbClr val="000000"/>
                </a:solidFill>
                <a:effectLst/>
                <a:latin typeface="Consolas" panose="020B0609020204030204" pitchFamily="49" charset="0"/>
              </a:rPr>
              <a:t>(</a:t>
            </a:r>
            <a:r>
              <a:rPr lang="en-US" sz="2400" b="0">
                <a:solidFill>
                  <a:srgbClr val="3165BB"/>
                </a:solidFill>
                <a:effectLst/>
                <a:latin typeface="Consolas" panose="020B0609020204030204" pitchFamily="49" charset="0"/>
              </a:rPr>
              <a:t>ISBLANK</a:t>
            </a:r>
            <a:r>
              <a:rPr lang="en-US" sz="2400" b="0">
                <a:solidFill>
                  <a:srgbClr val="000000"/>
                </a:solidFill>
                <a:effectLst/>
                <a:latin typeface="Consolas" panose="020B0609020204030204" pitchFamily="49" charset="0"/>
              </a:rPr>
              <a:t>(</a:t>
            </a:r>
            <a:r>
              <a:rPr lang="en-US" sz="2400" b="0">
                <a:solidFill>
                  <a:srgbClr val="3165BB"/>
                </a:solidFill>
                <a:effectLst/>
                <a:latin typeface="Consolas" panose="020B0609020204030204" pitchFamily="49" charset="0"/>
              </a:rPr>
              <a:t>AVERAGE</a:t>
            </a:r>
            <a:r>
              <a:rPr lang="en-US" sz="2400" b="0">
                <a:solidFill>
                  <a:srgbClr val="000000"/>
                </a:solidFill>
                <a:effectLst/>
                <a:latin typeface="Consolas" panose="020B0609020204030204" pitchFamily="49" charset="0"/>
              </a:rPr>
              <a:t>(</a:t>
            </a:r>
            <a:r>
              <a:rPr lang="en-US" sz="2400" b="0">
                <a:solidFill>
                  <a:srgbClr val="001080"/>
                </a:solidFill>
                <a:effectLst/>
                <a:latin typeface="Consolas" panose="020B0609020204030204" pitchFamily="49" charset="0"/>
              </a:rPr>
              <a:t>'Weather Data'[C2013]</a:t>
            </a:r>
            <a:r>
              <a:rPr lang="en-US" sz="2400" b="0">
                <a:solidFill>
                  <a:srgbClr val="000000"/>
                </a:solidFill>
                <a:effectLst/>
                <a:latin typeface="Consolas" panose="020B0609020204030204" pitchFamily="49" charset="0"/>
              </a:rPr>
              <a:t>)),</a:t>
            </a:r>
            <a:r>
              <a:rPr lang="en-US" sz="2400" b="0">
                <a:solidFill>
                  <a:srgbClr val="098658"/>
                </a:solidFill>
                <a:effectLst/>
                <a:latin typeface="Consolas" panose="020B0609020204030204" pitchFamily="49" charset="0"/>
              </a:rPr>
              <a:t>0</a:t>
            </a:r>
            <a:r>
              <a:rPr lang="en-US" sz="2400" b="0">
                <a:solidFill>
                  <a:srgbClr val="000000"/>
                </a:solidFill>
                <a:effectLst/>
                <a:latin typeface="Consolas" panose="020B0609020204030204" pitchFamily="49" charset="0"/>
              </a:rPr>
              <a:t>,</a:t>
            </a:r>
            <a:r>
              <a:rPr lang="en-US" sz="2400" b="0">
                <a:solidFill>
                  <a:srgbClr val="3165BB"/>
                </a:solidFill>
                <a:effectLst/>
                <a:latin typeface="Consolas" panose="020B0609020204030204" pitchFamily="49" charset="0"/>
              </a:rPr>
              <a:t>AVERAGE</a:t>
            </a:r>
            <a:r>
              <a:rPr lang="en-US" sz="2400" b="0">
                <a:solidFill>
                  <a:srgbClr val="000000"/>
                </a:solidFill>
                <a:effectLst/>
                <a:latin typeface="Consolas" panose="020B0609020204030204" pitchFamily="49" charset="0"/>
              </a:rPr>
              <a:t>(</a:t>
            </a:r>
            <a:r>
              <a:rPr lang="en-US" sz="2400" b="0">
                <a:solidFill>
                  <a:srgbClr val="001080"/>
                </a:solidFill>
                <a:effectLst/>
                <a:latin typeface="Consolas" panose="020B0609020204030204" pitchFamily="49" charset="0"/>
              </a:rPr>
              <a:t>'Weather Data'[C2013]</a:t>
            </a:r>
            <a:r>
              <a:rPr lang="en-US" sz="2400" b="0">
                <a:solidFill>
                  <a:srgbClr val="000000"/>
                </a:solidFill>
                <a:effectLst/>
                <a:latin typeface="Consolas" panose="020B0609020204030204" pitchFamily="49" charset="0"/>
              </a:rPr>
              <a:t>))</a:t>
            </a:r>
          </a:p>
          <a:p>
            <a:pPr marL="342900" indent="-342900">
              <a:lnSpc>
                <a:spcPct val="150000"/>
              </a:lnSpc>
              <a:buFont typeface="Arial" panose="020B0604020202020204" pitchFamily="34" charset="0"/>
              <a:buChar char="•"/>
            </a:pPr>
            <a:r>
              <a:rPr lang="en-US" sz="2400" b="0">
                <a:solidFill>
                  <a:srgbClr val="000000"/>
                </a:solidFill>
                <a:effectLst/>
                <a:latin typeface="Consolas" panose="020B0609020204030204" pitchFamily="49" charset="0"/>
              </a:rPr>
              <a:t>2014 Temp = </a:t>
            </a:r>
            <a:r>
              <a:rPr lang="en-US" sz="2400" b="0">
                <a:solidFill>
                  <a:srgbClr val="3165BB"/>
                </a:solidFill>
                <a:effectLst/>
                <a:latin typeface="Consolas" panose="020B0609020204030204" pitchFamily="49" charset="0"/>
              </a:rPr>
              <a:t>IF</a:t>
            </a:r>
            <a:r>
              <a:rPr lang="en-US" sz="2400" b="0">
                <a:solidFill>
                  <a:srgbClr val="000000"/>
                </a:solidFill>
                <a:effectLst/>
                <a:latin typeface="Consolas" panose="020B0609020204030204" pitchFamily="49" charset="0"/>
              </a:rPr>
              <a:t>(</a:t>
            </a:r>
            <a:r>
              <a:rPr lang="en-US" sz="2400" b="0">
                <a:solidFill>
                  <a:srgbClr val="3165BB"/>
                </a:solidFill>
                <a:effectLst/>
                <a:latin typeface="Consolas" panose="020B0609020204030204" pitchFamily="49" charset="0"/>
              </a:rPr>
              <a:t>ISBLANK</a:t>
            </a:r>
            <a:r>
              <a:rPr lang="en-US" sz="2400" b="0">
                <a:solidFill>
                  <a:srgbClr val="000000"/>
                </a:solidFill>
                <a:effectLst/>
                <a:latin typeface="Consolas" panose="020B0609020204030204" pitchFamily="49" charset="0"/>
              </a:rPr>
              <a:t>(</a:t>
            </a:r>
            <a:r>
              <a:rPr lang="en-US" sz="2400" b="0">
                <a:solidFill>
                  <a:srgbClr val="3165BB"/>
                </a:solidFill>
                <a:effectLst/>
                <a:latin typeface="Consolas" panose="020B0609020204030204" pitchFamily="49" charset="0"/>
              </a:rPr>
              <a:t>AVERAGE</a:t>
            </a:r>
            <a:r>
              <a:rPr lang="en-US" sz="2400" b="0">
                <a:solidFill>
                  <a:srgbClr val="000000"/>
                </a:solidFill>
                <a:effectLst/>
                <a:latin typeface="Consolas" panose="020B0609020204030204" pitchFamily="49" charset="0"/>
              </a:rPr>
              <a:t>(</a:t>
            </a:r>
            <a:r>
              <a:rPr lang="en-US" sz="2400" b="0">
                <a:solidFill>
                  <a:srgbClr val="001080"/>
                </a:solidFill>
                <a:effectLst/>
                <a:latin typeface="Consolas" panose="020B0609020204030204" pitchFamily="49" charset="0"/>
              </a:rPr>
              <a:t>'Weather Data'[C2014]</a:t>
            </a:r>
            <a:r>
              <a:rPr lang="en-US" sz="2400" b="0">
                <a:solidFill>
                  <a:srgbClr val="000000"/>
                </a:solidFill>
                <a:effectLst/>
                <a:latin typeface="Consolas" panose="020B0609020204030204" pitchFamily="49" charset="0"/>
              </a:rPr>
              <a:t>)),</a:t>
            </a:r>
            <a:r>
              <a:rPr lang="en-US" sz="2400" b="0">
                <a:solidFill>
                  <a:srgbClr val="098658"/>
                </a:solidFill>
                <a:effectLst/>
                <a:latin typeface="Consolas" panose="020B0609020204030204" pitchFamily="49" charset="0"/>
              </a:rPr>
              <a:t>0</a:t>
            </a:r>
            <a:r>
              <a:rPr lang="en-US" sz="2400" b="0">
                <a:solidFill>
                  <a:srgbClr val="000000"/>
                </a:solidFill>
                <a:effectLst/>
                <a:latin typeface="Consolas" panose="020B0609020204030204" pitchFamily="49" charset="0"/>
              </a:rPr>
              <a:t>,</a:t>
            </a:r>
            <a:r>
              <a:rPr lang="en-US" sz="2400" b="0">
                <a:solidFill>
                  <a:srgbClr val="3165BB"/>
                </a:solidFill>
                <a:effectLst/>
                <a:latin typeface="Consolas" panose="020B0609020204030204" pitchFamily="49" charset="0"/>
              </a:rPr>
              <a:t>AVERAGE</a:t>
            </a:r>
            <a:r>
              <a:rPr lang="en-US" sz="2400" b="0">
                <a:solidFill>
                  <a:srgbClr val="000000"/>
                </a:solidFill>
                <a:effectLst/>
                <a:latin typeface="Consolas" panose="020B0609020204030204" pitchFamily="49" charset="0"/>
              </a:rPr>
              <a:t>(</a:t>
            </a:r>
            <a:r>
              <a:rPr lang="en-US" sz="2400" b="0">
                <a:solidFill>
                  <a:srgbClr val="001080"/>
                </a:solidFill>
                <a:effectLst/>
                <a:latin typeface="Consolas" panose="020B0609020204030204" pitchFamily="49" charset="0"/>
              </a:rPr>
              <a:t>'Weather Data'[C2014]</a:t>
            </a:r>
            <a:r>
              <a:rPr lang="en-US" sz="2400" b="0">
                <a:solidFill>
                  <a:srgbClr val="000000"/>
                </a:solidFill>
                <a:effectLst/>
                <a:latin typeface="Consolas" panose="020B0609020204030204" pitchFamily="49" charset="0"/>
              </a:rPr>
              <a:t>))</a:t>
            </a:r>
          </a:p>
          <a:p>
            <a:pPr>
              <a:lnSpc>
                <a:spcPct val="150000"/>
              </a:lnSpc>
            </a:pPr>
            <a:r>
              <a:rPr lang="en-US" sz="2200" err="1">
                <a:latin typeface="Times New Roman"/>
                <a:cs typeface="Times New Roman"/>
              </a:rPr>
              <a:t>Tạo</a:t>
            </a:r>
            <a:r>
              <a:rPr lang="en-US" sz="2200">
                <a:latin typeface="Times New Roman"/>
                <a:cs typeface="Times New Roman"/>
              </a:rPr>
              <a:t> </a:t>
            </a:r>
            <a:r>
              <a:rPr lang="en-US" sz="2200" err="1">
                <a:latin typeface="Times New Roman"/>
                <a:cs typeface="Times New Roman"/>
              </a:rPr>
              <a:t>biểu</a:t>
            </a:r>
            <a:r>
              <a:rPr lang="en-US" sz="2200">
                <a:latin typeface="Times New Roman"/>
                <a:cs typeface="Times New Roman"/>
              </a:rPr>
              <a:t> </a:t>
            </a:r>
            <a:r>
              <a:rPr lang="en-US" sz="2200" err="1">
                <a:latin typeface="Times New Roman"/>
                <a:cs typeface="Times New Roman"/>
              </a:rPr>
              <a:t>đồ</a:t>
            </a:r>
            <a:r>
              <a:rPr lang="en-US" sz="2200">
                <a:latin typeface="Times New Roman"/>
                <a:cs typeface="Times New Roman"/>
              </a:rPr>
              <a:t> Ridgeline </a:t>
            </a:r>
            <a:r>
              <a:rPr lang="en-US" sz="2200" err="1">
                <a:latin typeface="Times New Roman"/>
                <a:cs typeface="Times New Roman"/>
              </a:rPr>
              <a:t>biểu</a:t>
            </a:r>
            <a:r>
              <a:rPr lang="en-US" sz="2200">
                <a:latin typeface="Times New Roman"/>
                <a:cs typeface="Times New Roman"/>
              </a:rPr>
              <a:t> </a:t>
            </a:r>
            <a:r>
              <a:rPr lang="en-US" sz="2200" err="1">
                <a:latin typeface="Times New Roman"/>
                <a:cs typeface="Times New Roman"/>
              </a:rPr>
              <a:t>diễn</a:t>
            </a:r>
            <a:r>
              <a:rPr lang="en-US" sz="2200">
                <a:latin typeface="Times New Roman"/>
                <a:cs typeface="Times New Roman"/>
              </a:rPr>
              <a:t> </a:t>
            </a:r>
            <a:r>
              <a:rPr lang="en-US" sz="2200" err="1">
                <a:latin typeface="Times New Roman"/>
                <a:cs typeface="Times New Roman"/>
              </a:rPr>
              <a:t>nhiệt</a:t>
            </a:r>
            <a:r>
              <a:rPr lang="en-US" sz="2200">
                <a:latin typeface="Times New Roman"/>
                <a:cs typeface="Times New Roman"/>
              </a:rPr>
              <a:t> </a:t>
            </a:r>
            <a:r>
              <a:rPr lang="en-US" sz="2200" err="1">
                <a:latin typeface="Times New Roman"/>
                <a:cs typeface="Times New Roman"/>
              </a:rPr>
              <a:t>độ</a:t>
            </a:r>
            <a:r>
              <a:rPr lang="en-US" sz="2200">
                <a:latin typeface="Times New Roman"/>
                <a:cs typeface="Times New Roman"/>
              </a:rPr>
              <a:t> </a:t>
            </a:r>
            <a:r>
              <a:rPr lang="en-US" sz="2200" err="1">
                <a:latin typeface="Times New Roman"/>
                <a:cs typeface="Times New Roman"/>
              </a:rPr>
              <a:t>trung</a:t>
            </a:r>
            <a:r>
              <a:rPr lang="en-US" sz="2200">
                <a:latin typeface="Times New Roman"/>
                <a:cs typeface="Times New Roman"/>
              </a:rPr>
              <a:t> </a:t>
            </a:r>
            <a:r>
              <a:rPr lang="en-US" sz="2200" err="1">
                <a:latin typeface="Times New Roman"/>
                <a:cs typeface="Times New Roman"/>
              </a:rPr>
              <a:t>bình</a:t>
            </a:r>
            <a:r>
              <a:rPr lang="en-US" sz="2200">
                <a:latin typeface="Times New Roman"/>
                <a:cs typeface="Times New Roman"/>
              </a:rPr>
              <a:t> </a:t>
            </a:r>
            <a:r>
              <a:rPr lang="en-US" sz="2200" err="1">
                <a:latin typeface="Times New Roman"/>
                <a:cs typeface="Times New Roman"/>
              </a:rPr>
              <a:t>trong</a:t>
            </a:r>
            <a:r>
              <a:rPr lang="en-US" sz="2200">
                <a:latin typeface="Times New Roman"/>
                <a:cs typeface="Times New Roman"/>
              </a:rPr>
              <a:t> </a:t>
            </a:r>
            <a:r>
              <a:rPr lang="en-US" sz="2200" err="1">
                <a:latin typeface="Times New Roman"/>
                <a:cs typeface="Times New Roman"/>
              </a:rPr>
              <a:t>năm</a:t>
            </a:r>
            <a:r>
              <a:rPr lang="en-US" sz="2200">
                <a:latin typeface="Times New Roman"/>
                <a:cs typeface="Times New Roman"/>
              </a:rPr>
              <a:t> 2014 </a:t>
            </a:r>
            <a:r>
              <a:rPr lang="en-US" sz="2200" err="1">
                <a:latin typeface="Times New Roman"/>
                <a:cs typeface="Times New Roman"/>
              </a:rPr>
              <a:t>theo</a:t>
            </a:r>
            <a:r>
              <a:rPr lang="en-US" sz="2200">
                <a:latin typeface="Times New Roman"/>
                <a:cs typeface="Times New Roman"/>
              </a:rPr>
              <a:t> </a:t>
            </a:r>
            <a:r>
              <a:rPr lang="en-US" sz="2200" err="1">
                <a:latin typeface="Times New Roman"/>
                <a:cs typeface="Times New Roman"/>
              </a:rPr>
              <a:t>từng</a:t>
            </a:r>
            <a:r>
              <a:rPr lang="en-US" sz="2200">
                <a:latin typeface="Times New Roman"/>
                <a:cs typeface="Times New Roman"/>
              </a:rPr>
              <a:t> </a:t>
            </a:r>
            <a:r>
              <a:rPr lang="en-US" sz="2200" err="1">
                <a:latin typeface="Times New Roman"/>
                <a:cs typeface="Times New Roman"/>
              </a:rPr>
              <a:t>tháng</a:t>
            </a:r>
            <a:r>
              <a:rPr lang="en-US" sz="2200">
                <a:latin typeface="Times New Roman"/>
                <a:cs typeface="Times New Roman"/>
              </a:rPr>
              <a:t> (</a:t>
            </a:r>
            <a:r>
              <a:rPr lang="en-US" sz="2200" b="1" err="1">
                <a:latin typeface="Times New Roman"/>
                <a:cs typeface="Times New Roman"/>
              </a:rPr>
              <a:t>meantemp</a:t>
            </a:r>
            <a:r>
              <a:rPr lang="en-US" sz="2200" b="1">
                <a:latin typeface="Times New Roman"/>
                <a:cs typeface="Times New Roman"/>
              </a:rPr>
              <a:t> (bins) </a:t>
            </a:r>
            <a:r>
              <a:rPr lang="en-US" sz="2200" b="1" err="1">
                <a:latin typeface="Times New Roman"/>
                <a:cs typeface="Times New Roman"/>
              </a:rPr>
              <a:t>theo</a:t>
            </a:r>
            <a:r>
              <a:rPr lang="en-US" sz="2200">
                <a:latin typeface="Times New Roman"/>
                <a:cs typeface="Times New Roman"/>
              </a:rPr>
              <a:t> (</a:t>
            </a:r>
            <a:r>
              <a:rPr lang="en-US" sz="2200" b="1">
                <a:latin typeface="Times New Roman"/>
                <a:cs typeface="Times New Roman"/>
              </a:rPr>
              <a:t>Month</a:t>
            </a:r>
            <a:r>
              <a:rPr lang="en-US" sz="2200">
                <a:latin typeface="Times New Roman"/>
                <a:cs typeface="Times New Roman"/>
              </a:rPr>
              <a:t>, </a:t>
            </a:r>
            <a:r>
              <a:rPr lang="en-US" sz="2200" err="1">
                <a:latin typeface="Times New Roman"/>
                <a:cs typeface="Times New Roman"/>
              </a:rPr>
              <a:t>với</a:t>
            </a:r>
            <a:r>
              <a:rPr lang="en-US" sz="2200">
                <a:latin typeface="Times New Roman"/>
                <a:cs typeface="Times New Roman"/>
              </a:rPr>
              <a:t> </a:t>
            </a:r>
            <a:r>
              <a:rPr lang="en-US" sz="2200" err="1">
                <a:latin typeface="Times New Roman"/>
                <a:cs typeface="Times New Roman"/>
              </a:rPr>
              <a:t>độ</a:t>
            </a:r>
            <a:r>
              <a:rPr lang="en-US" sz="2200">
                <a:latin typeface="Times New Roman"/>
                <a:cs typeface="Times New Roman"/>
              </a:rPr>
              <a:t> </a:t>
            </a:r>
            <a:r>
              <a:rPr lang="en-US" sz="2200" err="1">
                <a:latin typeface="Times New Roman"/>
                <a:cs typeface="Times New Roman"/>
              </a:rPr>
              <a:t>đo</a:t>
            </a:r>
            <a:r>
              <a:rPr lang="en-US" sz="2200">
                <a:latin typeface="Times New Roman"/>
                <a:cs typeface="Times New Roman"/>
              </a:rPr>
              <a:t> </a:t>
            </a:r>
            <a:r>
              <a:rPr lang="en-US" sz="2200" b="1">
                <a:latin typeface="Times New Roman"/>
                <a:cs typeface="Times New Roman"/>
              </a:rPr>
              <a:t>2014 Temp)</a:t>
            </a:r>
          </a:p>
          <a:p>
            <a:pPr>
              <a:lnSpc>
                <a:spcPct val="150000"/>
              </a:lnSpc>
            </a:pPr>
            <a:r>
              <a:rPr lang="en-US" sz="2200" err="1">
                <a:latin typeface="Times New Roman"/>
                <a:cs typeface="Times New Roman"/>
              </a:rPr>
              <a:t>Đổi</a:t>
            </a:r>
            <a:r>
              <a:rPr lang="en-US" sz="2200">
                <a:latin typeface="Times New Roman"/>
                <a:cs typeface="Times New Roman"/>
              </a:rPr>
              <a:t> </a:t>
            </a:r>
            <a:r>
              <a:rPr lang="en-US" sz="2200" err="1">
                <a:latin typeface="Times New Roman"/>
                <a:cs typeface="Times New Roman"/>
              </a:rPr>
              <a:t>tên</a:t>
            </a:r>
            <a:r>
              <a:rPr lang="en-US" sz="2200">
                <a:latin typeface="Times New Roman"/>
                <a:cs typeface="Times New Roman"/>
              </a:rPr>
              <a:t> </a:t>
            </a:r>
            <a:r>
              <a:rPr lang="en-US" sz="2200" err="1">
                <a:latin typeface="Times New Roman"/>
                <a:cs typeface="Times New Roman"/>
              </a:rPr>
              <a:t>cho</a:t>
            </a:r>
            <a:r>
              <a:rPr lang="en-US" sz="2200">
                <a:latin typeface="Times New Roman"/>
                <a:cs typeface="Times New Roman"/>
              </a:rPr>
              <a:t> </a:t>
            </a:r>
            <a:r>
              <a:rPr lang="en-US" sz="2200" err="1">
                <a:latin typeface="Times New Roman"/>
                <a:cs typeface="Times New Roman"/>
              </a:rPr>
              <a:t>biểu</a:t>
            </a:r>
            <a:r>
              <a:rPr lang="en-US" sz="2200">
                <a:latin typeface="Times New Roman"/>
                <a:cs typeface="Times New Roman"/>
              </a:rPr>
              <a:t> </a:t>
            </a:r>
            <a:r>
              <a:rPr lang="en-US" sz="2200" err="1">
                <a:latin typeface="Times New Roman"/>
                <a:cs typeface="Times New Roman"/>
              </a:rPr>
              <a:t>đồ</a:t>
            </a:r>
            <a:r>
              <a:rPr lang="en-US" sz="2200">
                <a:latin typeface="Times New Roman"/>
                <a:cs typeface="Times New Roman"/>
              </a:rPr>
              <a:t> </a:t>
            </a:r>
            <a:r>
              <a:rPr lang="en-US" sz="2200" err="1">
                <a:latin typeface="Times New Roman"/>
                <a:cs typeface="Times New Roman"/>
              </a:rPr>
              <a:t>là</a:t>
            </a:r>
            <a:r>
              <a:rPr lang="en-US" sz="2200">
                <a:latin typeface="Times New Roman"/>
                <a:cs typeface="Times New Roman"/>
              </a:rPr>
              <a:t> </a:t>
            </a:r>
            <a:r>
              <a:rPr lang="en-US" sz="2200" b="1">
                <a:latin typeface="Times New Roman"/>
                <a:cs typeface="Times New Roman"/>
              </a:rPr>
              <a:t>AVERAGE TEMPERATURE IN 2014 BY MONTH </a:t>
            </a:r>
            <a:endParaRPr lang="en-US"/>
          </a:p>
        </p:txBody>
      </p:sp>
    </p:spTree>
    <p:extLst>
      <p:ext uri="{BB962C8B-B14F-4D97-AF65-F5344CB8AC3E}">
        <p14:creationId xmlns:p14="http://schemas.microsoft.com/office/powerpoint/2010/main" val="4076401726"/>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r>
              <a:rPr lang="en-US">
                <a:solidFill>
                  <a:srgbClr val="C00000"/>
                </a:solidFill>
                <a:latin typeface="Segoe UI Semibold"/>
                <a:cs typeface="Segoe UI Semibold"/>
              </a:rPr>
              <a:t>RIDGELINE PLOT</a:t>
            </a:r>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DC723275-4C2C-47AA-8173-ACA3CA228E27}"/>
              </a:ext>
            </a:extLst>
          </p:cNvPr>
          <p:cNvSpPr txBox="1"/>
          <p:nvPr/>
        </p:nvSpPr>
        <p:spPr>
          <a:xfrm>
            <a:off x="589886" y="1008129"/>
            <a:ext cx="11321445" cy="5393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200" b="1" u="sng" err="1">
                <a:latin typeface="Times New Roman"/>
                <a:cs typeface="Times New Roman"/>
              </a:rPr>
              <a:t>Ví</a:t>
            </a:r>
            <a:r>
              <a:rPr lang="en-US" sz="2200" b="1" u="sng">
                <a:latin typeface="Times New Roman"/>
                <a:cs typeface="Times New Roman"/>
              </a:rPr>
              <a:t> </a:t>
            </a:r>
            <a:r>
              <a:rPr lang="en-US" sz="2200" b="1" u="sng" err="1">
                <a:latin typeface="Times New Roman"/>
                <a:cs typeface="Times New Roman"/>
              </a:rPr>
              <a:t>dụ</a:t>
            </a:r>
            <a:r>
              <a:rPr lang="en-US" sz="2200" b="1" u="sng">
                <a:latin typeface="Times New Roman"/>
                <a:cs typeface="Times New Roman"/>
              </a:rPr>
              <a:t> 6 (</a:t>
            </a:r>
            <a:r>
              <a:rPr lang="en-US" sz="2200" b="1" u="sng" err="1">
                <a:latin typeface="Times New Roman"/>
                <a:cs typeface="Times New Roman"/>
              </a:rPr>
              <a:t>tt</a:t>
            </a:r>
            <a:r>
              <a:rPr lang="en-US" sz="2200" b="1" u="sng">
                <a:latin typeface="Times New Roman"/>
                <a:cs typeface="Times New Roman"/>
              </a:rPr>
              <a:t>): </a:t>
            </a:r>
            <a:r>
              <a:rPr lang="en-US" sz="2200" err="1">
                <a:latin typeface="Times New Roman"/>
                <a:cs typeface="Times New Roman"/>
              </a:rPr>
              <a:t>Vào</a:t>
            </a:r>
            <a:r>
              <a:rPr lang="en-US" sz="2200">
                <a:latin typeface="Times New Roman"/>
                <a:cs typeface="Times New Roman"/>
              </a:rPr>
              <a:t> </a:t>
            </a:r>
            <a:r>
              <a:rPr lang="en-US" sz="2200" err="1">
                <a:latin typeface="Times New Roman"/>
                <a:cs typeface="Times New Roman"/>
              </a:rPr>
              <a:t>biểu</a:t>
            </a:r>
            <a:r>
              <a:rPr lang="en-US" sz="2200">
                <a:latin typeface="Times New Roman"/>
                <a:cs typeface="Times New Roman"/>
              </a:rPr>
              <a:t> </a:t>
            </a:r>
            <a:r>
              <a:rPr lang="en-US" sz="2200" err="1">
                <a:latin typeface="Times New Roman"/>
                <a:cs typeface="Times New Roman"/>
              </a:rPr>
              <a:t>tượng</a:t>
            </a:r>
            <a:r>
              <a:rPr lang="en-US" sz="2200">
                <a:latin typeface="Times New Roman"/>
                <a:cs typeface="Times New Roman"/>
              </a:rPr>
              <a:t> </a:t>
            </a:r>
            <a:r>
              <a:rPr lang="en-US" sz="2200" b="1">
                <a:latin typeface="Times New Roman"/>
                <a:cs typeface="Times New Roman"/>
              </a:rPr>
              <a:t>Advanced Settings</a:t>
            </a:r>
            <a:r>
              <a:rPr lang="en-US" sz="2200">
                <a:latin typeface="Times New Roman"/>
                <a:cs typeface="Times New Roman"/>
              </a:rPr>
              <a:t> </a:t>
            </a:r>
            <a:r>
              <a:rPr lang="en-US" sz="2200" err="1">
                <a:latin typeface="Times New Roman"/>
                <a:cs typeface="Times New Roman"/>
              </a:rPr>
              <a:t>bên</a:t>
            </a:r>
            <a:r>
              <a:rPr lang="en-US" sz="2200">
                <a:latin typeface="Times New Roman"/>
                <a:cs typeface="Times New Roman"/>
              </a:rPr>
              <a:t> </a:t>
            </a:r>
            <a:r>
              <a:rPr lang="en-US" sz="2200" err="1">
                <a:latin typeface="Times New Roman"/>
                <a:cs typeface="Times New Roman"/>
              </a:rPr>
              <a:t>góc</a:t>
            </a:r>
            <a:r>
              <a:rPr lang="en-US" sz="2200">
                <a:latin typeface="Times New Roman"/>
                <a:cs typeface="Times New Roman"/>
              </a:rPr>
              <a:t> </a:t>
            </a:r>
            <a:r>
              <a:rPr lang="en-US" sz="2200" err="1">
                <a:latin typeface="Times New Roman"/>
                <a:cs typeface="Times New Roman"/>
              </a:rPr>
              <a:t>phải</a:t>
            </a:r>
            <a:r>
              <a:rPr lang="en-US" sz="2200">
                <a:latin typeface="Times New Roman"/>
                <a:cs typeface="Times New Roman"/>
              </a:rPr>
              <a:t> </a:t>
            </a:r>
            <a:r>
              <a:rPr lang="en-US" sz="2200" err="1">
                <a:latin typeface="Times New Roman"/>
                <a:cs typeface="Times New Roman"/>
              </a:rPr>
              <a:t>biểu</a:t>
            </a:r>
            <a:r>
              <a:rPr lang="en-US" sz="2200">
                <a:latin typeface="Times New Roman"/>
                <a:cs typeface="Times New Roman"/>
              </a:rPr>
              <a:t> </a:t>
            </a:r>
            <a:r>
              <a:rPr lang="en-US" sz="2200" err="1">
                <a:latin typeface="Times New Roman"/>
                <a:cs typeface="Times New Roman"/>
              </a:rPr>
              <a:t>đồ</a:t>
            </a:r>
            <a:r>
              <a:rPr lang="en-US" sz="2200">
                <a:latin typeface="Times New Roman"/>
                <a:cs typeface="Times New Roman"/>
              </a:rPr>
              <a:t> </a:t>
            </a:r>
            <a:r>
              <a:rPr lang="en-US" sz="2200" err="1">
                <a:latin typeface="Times New Roman"/>
                <a:cs typeface="Times New Roman"/>
              </a:rPr>
              <a:t>thực</a:t>
            </a:r>
            <a:r>
              <a:rPr lang="en-US" sz="2200">
                <a:latin typeface="Times New Roman"/>
                <a:cs typeface="Times New Roman"/>
              </a:rPr>
              <a:t> </a:t>
            </a:r>
            <a:r>
              <a:rPr lang="en-US" sz="2200" err="1">
                <a:latin typeface="Times New Roman"/>
                <a:cs typeface="Times New Roman"/>
              </a:rPr>
              <a:t>hiện</a:t>
            </a:r>
            <a:r>
              <a:rPr lang="en-US" sz="2200">
                <a:latin typeface="Times New Roman"/>
                <a:cs typeface="Times New Roman"/>
              </a:rPr>
              <a:t> </a:t>
            </a:r>
            <a:r>
              <a:rPr lang="en-US" sz="2200" err="1">
                <a:latin typeface="Times New Roman"/>
                <a:cs typeface="Times New Roman"/>
              </a:rPr>
              <a:t>các</a:t>
            </a:r>
            <a:r>
              <a:rPr lang="en-US" sz="2200">
                <a:latin typeface="Times New Roman"/>
                <a:cs typeface="Times New Roman"/>
              </a:rPr>
              <a:t> </a:t>
            </a:r>
            <a:r>
              <a:rPr lang="en-US" sz="2200" err="1">
                <a:latin typeface="Times New Roman"/>
                <a:cs typeface="Times New Roman"/>
              </a:rPr>
              <a:t>thay</a:t>
            </a:r>
            <a:r>
              <a:rPr lang="en-US" sz="2200">
                <a:latin typeface="Times New Roman"/>
                <a:cs typeface="Times New Roman"/>
              </a:rPr>
              <a:t> </a:t>
            </a:r>
            <a:r>
              <a:rPr lang="en-US" sz="2200" err="1">
                <a:latin typeface="Times New Roman"/>
                <a:cs typeface="Times New Roman"/>
              </a:rPr>
              <a:t>đổi</a:t>
            </a:r>
            <a:r>
              <a:rPr lang="en-US" sz="2200">
                <a:latin typeface="Times New Roman"/>
                <a:cs typeface="Times New Roman"/>
              </a:rPr>
              <a:t> </a:t>
            </a:r>
            <a:r>
              <a:rPr lang="en-US" sz="2200" err="1">
                <a:latin typeface="Times New Roman"/>
                <a:cs typeface="Times New Roman"/>
              </a:rPr>
              <a:t>sau</a:t>
            </a:r>
            <a:endParaRPr lang="en-US" sz="2200">
              <a:latin typeface="Times New Roman"/>
              <a:cs typeface="Times New Roman"/>
            </a:endParaRPr>
          </a:p>
        </p:txBody>
      </p:sp>
      <p:pic>
        <p:nvPicPr>
          <p:cNvPr id="4" name="Picture 3" descr="A screenshot of a computer&#10;&#10;Description automatically generated">
            <a:extLst>
              <a:ext uri="{FF2B5EF4-FFF2-40B4-BE49-F238E27FC236}">
                <a16:creationId xmlns:a16="http://schemas.microsoft.com/office/drawing/2014/main" id="{D53C12B1-22F2-70FC-A7DE-917DE27D9FF8}"/>
              </a:ext>
            </a:extLst>
          </p:cNvPr>
          <p:cNvPicPr>
            <a:picLocks noChangeAspect="1"/>
          </p:cNvPicPr>
          <p:nvPr/>
        </p:nvPicPr>
        <p:blipFill>
          <a:blip r:embed="rId2"/>
          <a:stretch>
            <a:fillRect/>
          </a:stretch>
        </p:blipFill>
        <p:spPr>
          <a:xfrm>
            <a:off x="266147" y="1809749"/>
            <a:ext cx="3432314" cy="4508501"/>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209CDE19-D6D5-ABC9-DEBF-FE7938887189}"/>
              </a:ext>
            </a:extLst>
          </p:cNvPr>
          <p:cNvPicPr>
            <a:picLocks noChangeAspect="1"/>
          </p:cNvPicPr>
          <p:nvPr/>
        </p:nvPicPr>
        <p:blipFill>
          <a:blip r:embed="rId3"/>
          <a:stretch>
            <a:fillRect/>
          </a:stretch>
        </p:blipFill>
        <p:spPr>
          <a:xfrm>
            <a:off x="4027486" y="1807817"/>
            <a:ext cx="2756590" cy="177358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C042AE66-2CCE-ECCA-3FBB-F15665F08901}"/>
              </a:ext>
            </a:extLst>
          </p:cNvPr>
          <p:cNvPicPr>
            <a:picLocks noChangeAspect="1"/>
          </p:cNvPicPr>
          <p:nvPr/>
        </p:nvPicPr>
        <p:blipFill>
          <a:blip r:embed="rId4"/>
          <a:stretch>
            <a:fillRect/>
          </a:stretch>
        </p:blipFill>
        <p:spPr>
          <a:xfrm>
            <a:off x="4024243" y="3698116"/>
            <a:ext cx="2740992" cy="3028813"/>
          </a:xfrm>
          <a:prstGeom prst="rect">
            <a:avLst/>
          </a:prstGeom>
        </p:spPr>
      </p:pic>
      <p:pic>
        <p:nvPicPr>
          <p:cNvPr id="8" name="Picture 7" descr="A screenshot of a scale&#10;&#10;Description automatically generated">
            <a:extLst>
              <a:ext uri="{FF2B5EF4-FFF2-40B4-BE49-F238E27FC236}">
                <a16:creationId xmlns:a16="http://schemas.microsoft.com/office/drawing/2014/main" id="{C98854C8-ECCC-5E68-A190-43E76F6999E4}"/>
              </a:ext>
            </a:extLst>
          </p:cNvPr>
          <p:cNvPicPr>
            <a:picLocks noChangeAspect="1"/>
          </p:cNvPicPr>
          <p:nvPr/>
        </p:nvPicPr>
        <p:blipFill>
          <a:blip r:embed="rId5"/>
          <a:stretch>
            <a:fillRect/>
          </a:stretch>
        </p:blipFill>
        <p:spPr>
          <a:xfrm>
            <a:off x="7075417" y="1805816"/>
            <a:ext cx="2756730" cy="1766543"/>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0EA415B2-2F2B-8587-72A7-4C3804E29006}"/>
              </a:ext>
            </a:extLst>
          </p:cNvPr>
          <p:cNvPicPr>
            <a:picLocks noChangeAspect="1"/>
          </p:cNvPicPr>
          <p:nvPr/>
        </p:nvPicPr>
        <p:blipFill>
          <a:blip r:embed="rId6"/>
          <a:stretch>
            <a:fillRect/>
          </a:stretch>
        </p:blipFill>
        <p:spPr>
          <a:xfrm>
            <a:off x="7084529" y="3693697"/>
            <a:ext cx="2749551" cy="3004517"/>
          </a:xfrm>
          <a:prstGeom prst="rect">
            <a:avLst/>
          </a:prstGeom>
        </p:spPr>
      </p:pic>
      <p:pic>
        <p:nvPicPr>
          <p:cNvPr id="10" name="Picture 9" descr="A screenshot of a survey&#10;&#10;Description automatically generated">
            <a:extLst>
              <a:ext uri="{FF2B5EF4-FFF2-40B4-BE49-F238E27FC236}">
                <a16:creationId xmlns:a16="http://schemas.microsoft.com/office/drawing/2014/main" id="{DA495DB0-B423-71E4-ACC5-A04CD0327ADA}"/>
              </a:ext>
            </a:extLst>
          </p:cNvPr>
          <p:cNvPicPr>
            <a:picLocks noChangeAspect="1"/>
          </p:cNvPicPr>
          <p:nvPr/>
        </p:nvPicPr>
        <p:blipFill>
          <a:blip r:embed="rId7"/>
          <a:stretch>
            <a:fillRect/>
          </a:stretch>
        </p:blipFill>
        <p:spPr>
          <a:xfrm>
            <a:off x="9997798" y="2690260"/>
            <a:ext cx="2047185" cy="2515566"/>
          </a:xfrm>
          <a:prstGeom prst="rect">
            <a:avLst/>
          </a:prstGeom>
        </p:spPr>
      </p:pic>
    </p:spTree>
    <p:extLst>
      <p:ext uri="{BB962C8B-B14F-4D97-AF65-F5344CB8AC3E}">
        <p14:creationId xmlns:p14="http://schemas.microsoft.com/office/powerpoint/2010/main" val="3817990102"/>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r>
              <a:rPr lang="en-US">
                <a:solidFill>
                  <a:srgbClr val="C00000"/>
                </a:solidFill>
                <a:latin typeface="Segoe UI Semibold"/>
                <a:cs typeface="Segoe UI Semibold"/>
              </a:rPr>
              <a:t>RIDGELINE PLOT</a:t>
            </a:r>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sp>
        <p:nvSpPr>
          <p:cNvPr id="5" name="Flowchart: Process 4">
            <a:extLst>
              <a:ext uri="{FF2B5EF4-FFF2-40B4-BE49-F238E27FC236}">
                <a16:creationId xmlns:a16="http://schemas.microsoft.com/office/drawing/2014/main" id="{310CEC86-4130-4CA6-AC12-A98F6311DE2B}"/>
              </a:ext>
            </a:extLst>
          </p:cNvPr>
          <p:cNvSpPr/>
          <p:nvPr/>
        </p:nvSpPr>
        <p:spPr>
          <a:xfrm>
            <a:off x="91149" y="1048333"/>
            <a:ext cx="1003502" cy="488235"/>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err="1">
                <a:solidFill>
                  <a:srgbClr val="FF0000"/>
                </a:solidFill>
                <a:latin typeface="Times New Roman"/>
                <a:cs typeface="Times New Roman"/>
              </a:rPr>
              <a:t>Kết</a:t>
            </a:r>
            <a:r>
              <a:rPr lang="en-US">
                <a:solidFill>
                  <a:srgbClr val="FF0000"/>
                </a:solidFill>
                <a:latin typeface="Times New Roman"/>
                <a:cs typeface="Times New Roman"/>
              </a:rPr>
              <a:t> </a:t>
            </a:r>
            <a:r>
              <a:rPr lang="en-US" err="1">
                <a:solidFill>
                  <a:srgbClr val="FF0000"/>
                </a:solidFill>
                <a:latin typeface="Times New Roman"/>
                <a:cs typeface="Times New Roman"/>
              </a:rPr>
              <a:t>quả</a:t>
            </a:r>
            <a:endParaRPr lang="en-US">
              <a:solidFill>
                <a:srgbClr val="FF0000"/>
              </a:solidFill>
              <a:latin typeface="Times New Roman"/>
              <a:cs typeface="Times New Roman"/>
            </a:endParaRPr>
          </a:p>
        </p:txBody>
      </p:sp>
      <p:pic>
        <p:nvPicPr>
          <p:cNvPr id="6" name="Picture 5" descr="A screenshot of a graph&#10;&#10;Description automatically generated">
            <a:extLst>
              <a:ext uri="{FF2B5EF4-FFF2-40B4-BE49-F238E27FC236}">
                <a16:creationId xmlns:a16="http://schemas.microsoft.com/office/drawing/2014/main" id="{5A722F7F-5DF9-F0D9-A5C7-A47983B117CF}"/>
              </a:ext>
            </a:extLst>
          </p:cNvPr>
          <p:cNvPicPr>
            <a:picLocks noChangeAspect="1"/>
          </p:cNvPicPr>
          <p:nvPr/>
        </p:nvPicPr>
        <p:blipFill>
          <a:blip r:embed="rId2"/>
          <a:stretch>
            <a:fillRect/>
          </a:stretch>
        </p:blipFill>
        <p:spPr>
          <a:xfrm>
            <a:off x="1560766" y="1051774"/>
            <a:ext cx="9896863" cy="5570114"/>
          </a:xfrm>
          <a:prstGeom prst="rect">
            <a:avLst/>
          </a:prstGeom>
        </p:spPr>
      </p:pic>
    </p:spTree>
    <p:extLst>
      <p:ext uri="{BB962C8B-B14F-4D97-AF65-F5344CB8AC3E}">
        <p14:creationId xmlns:p14="http://schemas.microsoft.com/office/powerpoint/2010/main" val="632091932"/>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94719"/>
        </a:solidFill>
        <a:effectLst/>
      </p:bgPr>
    </p:bg>
    <p:spTree>
      <p:nvGrpSpPr>
        <p:cNvPr id="1" name=""/>
        <p:cNvGrpSpPr/>
        <p:nvPr/>
      </p:nvGrpSpPr>
      <p:grpSpPr>
        <a:xfrm>
          <a:off x="0" y="0"/>
          <a:ext cx="0" cy="0"/>
          <a:chOff x="0" y="0"/>
          <a:chExt cx="0" cy="0"/>
        </a:xfrm>
      </p:grpSpPr>
      <p:grpSp>
        <p:nvGrpSpPr>
          <p:cNvPr id="2" name="Group 2"/>
          <p:cNvGrpSpPr/>
          <p:nvPr/>
        </p:nvGrpSpPr>
        <p:grpSpPr>
          <a:xfrm>
            <a:off x="0" y="2279749"/>
            <a:ext cx="12192000" cy="4578251"/>
            <a:chOff x="0" y="-47625"/>
            <a:chExt cx="4816593" cy="1808692"/>
          </a:xfrm>
        </p:grpSpPr>
        <p:sp>
          <p:nvSpPr>
            <p:cNvPr id="3" name="Freeform 3"/>
            <p:cNvSpPr/>
            <p:nvPr/>
          </p:nvSpPr>
          <p:spPr>
            <a:xfrm>
              <a:off x="0" y="0"/>
              <a:ext cx="4816592" cy="1761067"/>
            </a:xfrm>
            <a:custGeom>
              <a:avLst/>
              <a:gdLst/>
              <a:ahLst/>
              <a:cxnLst/>
              <a:rect l="l" t="t" r="r" b="b"/>
              <a:pathLst>
                <a:path w="4816592" h="1761067">
                  <a:moveTo>
                    <a:pt x="0" y="0"/>
                  </a:moveTo>
                  <a:lnTo>
                    <a:pt x="4816592" y="0"/>
                  </a:lnTo>
                  <a:lnTo>
                    <a:pt x="4816592" y="1761067"/>
                  </a:lnTo>
                  <a:lnTo>
                    <a:pt x="0" y="1761067"/>
                  </a:lnTo>
                  <a:close/>
                </a:path>
              </a:pathLst>
            </a:custGeom>
            <a:solidFill>
              <a:srgbClr val="FAF3E0"/>
            </a:solidFill>
          </p:spPr>
          <p:txBody>
            <a:bodyPr/>
            <a:lstStyle/>
            <a:p>
              <a:endParaRPr lang="en-US"/>
            </a:p>
          </p:txBody>
        </p:sp>
        <p:sp>
          <p:nvSpPr>
            <p:cNvPr id="4" name="TextBox 4"/>
            <p:cNvSpPr txBox="1"/>
            <p:nvPr/>
          </p:nvSpPr>
          <p:spPr>
            <a:xfrm>
              <a:off x="0" y="-47625"/>
              <a:ext cx="4816593" cy="1808692"/>
            </a:xfrm>
            <a:prstGeom prst="rect">
              <a:avLst/>
            </a:prstGeom>
          </p:spPr>
          <p:txBody>
            <a:bodyPr lIns="33867" tIns="33867" rIns="33867" bIns="33867" rtlCol="0" anchor="ctr"/>
            <a:lstStyle/>
            <a:p>
              <a:pPr marL="0" marR="0" lvl="0" indent="0" algn="ctr" defTabSz="609630" rtl="0" eaLnBrk="1" fontAlgn="auto" latinLnBrk="0" hangingPunct="1">
                <a:lnSpc>
                  <a:spcPts val="1867"/>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8" name="Group 8"/>
          <p:cNvGrpSpPr/>
          <p:nvPr/>
        </p:nvGrpSpPr>
        <p:grpSpPr>
          <a:xfrm>
            <a:off x="0" y="211885"/>
            <a:ext cx="12192000" cy="5833140"/>
            <a:chOff x="0" y="0"/>
            <a:chExt cx="30705380" cy="11666279"/>
          </a:xfrm>
        </p:grpSpPr>
        <p:sp>
          <p:nvSpPr>
            <p:cNvPr id="9" name="Freeform 9"/>
            <p:cNvSpPr/>
            <p:nvPr/>
          </p:nvSpPr>
          <p:spPr>
            <a:xfrm rot="5400000">
              <a:off x="1983316" y="-1983316"/>
              <a:ext cx="11609209" cy="15575841"/>
            </a:xfrm>
            <a:custGeom>
              <a:avLst/>
              <a:gdLst/>
              <a:ahLst/>
              <a:cxnLst/>
              <a:rect l="l" t="t" r="r" b="b"/>
              <a:pathLst>
                <a:path w="11609209" h="15575841">
                  <a:moveTo>
                    <a:pt x="0" y="0"/>
                  </a:moveTo>
                  <a:lnTo>
                    <a:pt x="11609209" y="0"/>
                  </a:lnTo>
                  <a:lnTo>
                    <a:pt x="11609209" y="15575841"/>
                  </a:lnTo>
                  <a:lnTo>
                    <a:pt x="0" y="15575841"/>
                  </a:lnTo>
                  <a:lnTo>
                    <a:pt x="0" y="0"/>
                  </a:lnTo>
                  <a:close/>
                </a:path>
              </a:pathLst>
            </a:custGeom>
            <a:blipFill>
              <a:blip r:embed="rId3">
                <a:extLst>
                  <a:ext uri="{96DAC541-7B7A-43D3-8B79-37D633B846F1}">
                    <asvg:svgBlip xmlns:asvg="http://schemas.microsoft.com/office/drawing/2016/SVG/main" r:embed="rId4"/>
                  </a:ext>
                </a:extLst>
              </a:blip>
              <a:stretch>
                <a:fillRect t="-5899" r="-491"/>
              </a:stretch>
            </a:blipFill>
          </p:spPr>
          <p:txBody>
            <a:bodyPr/>
            <a:lstStyle/>
            <a:p>
              <a:endParaRPr lang="en-US"/>
            </a:p>
          </p:txBody>
        </p:sp>
        <p:sp>
          <p:nvSpPr>
            <p:cNvPr id="10" name="Freeform 10"/>
            <p:cNvSpPr/>
            <p:nvPr/>
          </p:nvSpPr>
          <p:spPr>
            <a:xfrm rot="5400000">
              <a:off x="17267131" y="-1771970"/>
              <a:ext cx="11666279" cy="15210219"/>
            </a:xfrm>
            <a:custGeom>
              <a:avLst/>
              <a:gdLst/>
              <a:ahLst/>
              <a:cxnLst/>
              <a:rect l="l" t="t" r="r" b="b"/>
              <a:pathLst>
                <a:path w="11666279" h="15210219">
                  <a:moveTo>
                    <a:pt x="0" y="0"/>
                  </a:moveTo>
                  <a:lnTo>
                    <a:pt x="11666279" y="0"/>
                  </a:lnTo>
                  <a:lnTo>
                    <a:pt x="11666279" y="15210219"/>
                  </a:lnTo>
                  <a:lnTo>
                    <a:pt x="0" y="15210219"/>
                  </a:lnTo>
                  <a:lnTo>
                    <a:pt x="0" y="0"/>
                  </a:lnTo>
                  <a:close/>
                </a:path>
              </a:pathLst>
            </a:custGeom>
            <a:blipFill>
              <a:blip r:embed="rId3">
                <a:extLst>
                  <a:ext uri="{96DAC541-7B7A-43D3-8B79-37D633B846F1}">
                    <asvg:svgBlip xmlns:asvg="http://schemas.microsoft.com/office/drawing/2016/SVG/main" r:embed="rId4"/>
                  </a:ext>
                </a:extLst>
              </a:blip>
              <a:stretch>
                <a:fillRect b="-8445"/>
              </a:stretch>
            </a:blipFill>
          </p:spPr>
          <p:txBody>
            <a:bodyPr/>
            <a:lstStyle/>
            <a:p>
              <a:endParaRPr lang="en-US"/>
            </a:p>
          </p:txBody>
        </p:sp>
      </p:grpSp>
      <p:sp>
        <p:nvSpPr>
          <p:cNvPr id="11" name="TextBox 11"/>
          <p:cNvSpPr txBox="1"/>
          <p:nvPr/>
        </p:nvSpPr>
        <p:spPr>
          <a:xfrm>
            <a:off x="188350" y="1201668"/>
            <a:ext cx="5375871" cy="1362104"/>
          </a:xfrm>
          <a:prstGeom prst="rect">
            <a:avLst/>
          </a:prstGeom>
        </p:spPr>
        <p:txBody>
          <a:bodyPr wrap="square" lIns="0" tIns="0" rIns="0" bIns="0" rtlCol="0" anchor="t">
            <a:spAutoFit/>
          </a:bodyPr>
          <a:lstStyle/>
          <a:p>
            <a:pPr defTabSz="609630">
              <a:lnSpc>
                <a:spcPts val="5515"/>
              </a:lnSpc>
              <a:defRPr/>
            </a:pPr>
            <a:r>
              <a:rPr kumimoji="0" lang="en-US" sz="4400" b="0" i="0" u="none" strike="noStrike" kern="1200" cap="none" spc="0" normalizeH="0" baseline="0" noProof="0">
                <a:ln>
                  <a:noFill/>
                </a:ln>
                <a:solidFill>
                  <a:srgbClr val="101010"/>
                </a:solidFill>
                <a:effectLst/>
                <a:uLnTx/>
                <a:uFillTx/>
                <a:latin typeface="Segoe UI Semibold"/>
                <a:ea typeface="Marykate"/>
                <a:cs typeface="Segoe UI Semibold"/>
                <a:sym typeface="Marykate"/>
              </a:rPr>
              <a:t>TRỰC QUAN HÓA </a:t>
            </a:r>
            <a:r>
              <a:rPr lang="en-US" sz="4400">
                <a:solidFill>
                  <a:srgbClr val="101010"/>
                </a:solidFill>
                <a:latin typeface="Segoe UI Semibold"/>
                <a:ea typeface="Marykate"/>
                <a:cs typeface="Segoe UI Semibold"/>
                <a:sym typeface="Marykate"/>
              </a:rPr>
              <a:t>PHÂN PHỐI</a:t>
            </a:r>
            <a:endParaRPr lang="en-US" sz="4400" b="0" i="0" u="none" strike="noStrike" kern="1200" cap="none" spc="0" normalizeH="0" baseline="0" noProof="0">
              <a:ln>
                <a:noFill/>
              </a:ln>
              <a:solidFill>
                <a:srgbClr val="101010"/>
              </a:solidFill>
              <a:effectLst/>
              <a:uLnTx/>
              <a:uFillTx/>
              <a:latin typeface="Segoe UI Semibold" panose="020B0702040204020203" pitchFamily="34" charset="0"/>
              <a:ea typeface="Marykate"/>
              <a:cs typeface="Segoe UI Semibold" panose="020B0702040204020203" pitchFamily="34" charset="0"/>
            </a:endParaRPr>
          </a:p>
        </p:txBody>
      </p:sp>
      <p:sp>
        <p:nvSpPr>
          <p:cNvPr id="16" name="Freeform 16"/>
          <p:cNvSpPr/>
          <p:nvPr/>
        </p:nvSpPr>
        <p:spPr>
          <a:xfrm rot="21267611">
            <a:off x="6034389" y="1057494"/>
            <a:ext cx="5688501" cy="6091807"/>
          </a:xfrm>
          <a:custGeom>
            <a:avLst/>
            <a:gdLst/>
            <a:ahLst/>
            <a:cxnLst/>
            <a:rect l="l" t="t" r="r" b="b"/>
            <a:pathLst>
              <a:path w="8532752" h="12064303">
                <a:moveTo>
                  <a:pt x="0" y="0"/>
                </a:moveTo>
                <a:lnTo>
                  <a:pt x="8532753" y="0"/>
                </a:lnTo>
                <a:lnTo>
                  <a:pt x="8532753" y="12064303"/>
                </a:lnTo>
                <a:lnTo>
                  <a:pt x="0" y="120643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39" name="Group 17">
            <a:extLst>
              <a:ext uri="{FF2B5EF4-FFF2-40B4-BE49-F238E27FC236}">
                <a16:creationId xmlns:a16="http://schemas.microsoft.com/office/drawing/2014/main" id="{39ADE6F6-8945-41C9-9592-7635B6F96DCA}"/>
              </a:ext>
            </a:extLst>
          </p:cNvPr>
          <p:cNvGrpSpPr/>
          <p:nvPr/>
        </p:nvGrpSpPr>
        <p:grpSpPr>
          <a:xfrm>
            <a:off x="6678221" y="2178998"/>
            <a:ext cx="4712868" cy="661237"/>
            <a:chOff x="0" y="0"/>
            <a:chExt cx="8285511" cy="1196622"/>
          </a:xfrm>
        </p:grpSpPr>
        <p:sp>
          <p:nvSpPr>
            <p:cNvPr id="40" name="Freeform 18">
              <a:extLst>
                <a:ext uri="{FF2B5EF4-FFF2-40B4-BE49-F238E27FC236}">
                  <a16:creationId xmlns:a16="http://schemas.microsoft.com/office/drawing/2014/main" id="{989555B5-8032-41C5-A1EC-327B47F9F12B}"/>
                </a:ext>
              </a:extLst>
            </p:cNvPr>
            <p:cNvSpPr/>
            <p:nvPr/>
          </p:nvSpPr>
          <p:spPr>
            <a:xfrm>
              <a:off x="0"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41" name="Freeform 19">
              <a:extLst>
                <a:ext uri="{FF2B5EF4-FFF2-40B4-BE49-F238E27FC236}">
                  <a16:creationId xmlns:a16="http://schemas.microsoft.com/office/drawing/2014/main" id="{7E667B79-5E02-41C0-A8FC-235E82E7918B}"/>
                </a:ext>
              </a:extLst>
            </p:cNvPr>
            <p:cNvSpPr/>
            <p:nvPr/>
          </p:nvSpPr>
          <p:spPr>
            <a:xfrm>
              <a:off x="3481554"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42" name="TextBox 20">
              <a:extLst>
                <a:ext uri="{FF2B5EF4-FFF2-40B4-BE49-F238E27FC236}">
                  <a16:creationId xmlns:a16="http://schemas.microsoft.com/office/drawing/2014/main" id="{657A5BAC-F68B-4AB4-88C2-2980C2A9CD9B}"/>
                </a:ext>
              </a:extLst>
            </p:cNvPr>
            <p:cNvSpPr txBox="1"/>
            <p:nvPr/>
          </p:nvSpPr>
          <p:spPr>
            <a:xfrm>
              <a:off x="291437" y="50034"/>
              <a:ext cx="7807692" cy="853564"/>
            </a:xfrm>
            <a:prstGeom prst="rect">
              <a:avLst/>
            </a:prstGeom>
          </p:spPr>
          <p:txBody>
            <a:bodyPr lIns="0" tIns="0" rIns="0" bIns="0" rtlCol="0" anchor="t">
              <a:spAutoFit/>
            </a:bodyPr>
            <a:lstStyle/>
            <a:p>
              <a:pPr>
                <a:lnSpc>
                  <a:spcPts val="4200"/>
                </a:lnSpc>
                <a:defRPr/>
              </a:pPr>
              <a:r>
                <a:rPr kumimoji="0" lang="en-US" sz="2000" b="0" i="0" u="none" strike="noStrike" kern="1200" cap="none" spc="0" normalizeH="0" baseline="0" noProof="0" err="1">
                  <a:ln>
                    <a:noFill/>
                  </a:ln>
                  <a:solidFill>
                    <a:prstClr val="black"/>
                  </a:solidFill>
                  <a:effectLst/>
                  <a:uLnTx/>
                  <a:uFillTx/>
                  <a:latin typeface="Open Sauce Bold"/>
                  <a:ea typeface="Open Sauce"/>
                  <a:cs typeface="Open Sauce"/>
                  <a:sym typeface="Open Sauce Bold"/>
                </a:rPr>
                <a:t>Biểu</a:t>
              </a:r>
              <a:r>
                <a:rPr kumimoji="0" lang="en-US" sz="2000" b="0" i="0" u="none" strike="noStrike" kern="1200" cap="none" spc="0" normalizeH="0" baseline="0" noProof="0">
                  <a:ln>
                    <a:noFill/>
                  </a:ln>
                  <a:solidFill>
                    <a:prstClr val="black"/>
                  </a:solidFill>
                  <a:effectLst/>
                  <a:uLnTx/>
                  <a:uFillTx/>
                  <a:latin typeface="Open Sauce Bold"/>
                  <a:ea typeface="Open Sauce"/>
                  <a:cs typeface="Open Sauce"/>
                  <a:sym typeface="Open Sauce Bold"/>
                </a:rPr>
                <a:t> </a:t>
              </a:r>
              <a:r>
                <a:rPr kumimoji="0" lang="en-US" sz="2000" b="0" i="0" u="none" strike="noStrike" kern="1200" cap="none" spc="0" normalizeH="0" baseline="0" noProof="0" err="1">
                  <a:ln>
                    <a:noFill/>
                  </a:ln>
                  <a:solidFill>
                    <a:prstClr val="black"/>
                  </a:solidFill>
                  <a:effectLst/>
                  <a:uLnTx/>
                  <a:uFillTx/>
                  <a:latin typeface="Open Sauce Bold"/>
                  <a:ea typeface="Open Sauce"/>
                  <a:cs typeface="Open Sauce"/>
                  <a:sym typeface="Open Sauce Bold"/>
                </a:rPr>
                <a:t>đồ</a:t>
              </a:r>
              <a:r>
                <a:rPr kumimoji="0" lang="en-US" sz="2000" b="0" i="0" u="none" strike="noStrike" kern="1200" cap="none" spc="0" normalizeH="0" baseline="0" noProof="0">
                  <a:ln>
                    <a:noFill/>
                  </a:ln>
                  <a:solidFill>
                    <a:prstClr val="black"/>
                  </a:solidFill>
                  <a:effectLst/>
                  <a:uLnTx/>
                  <a:uFillTx/>
                  <a:latin typeface="Open Sauce Bold"/>
                  <a:ea typeface="Open Sauce"/>
                  <a:cs typeface="Open Sauce"/>
                  <a:sym typeface="Open Sauce Bold"/>
                </a:rPr>
                <a:t> </a:t>
              </a:r>
              <a:r>
                <a:rPr lang="en-US" sz="2000">
                  <a:solidFill>
                    <a:prstClr val="black"/>
                  </a:solidFill>
                  <a:latin typeface="Open Sauce Bold"/>
                  <a:ea typeface="Open Sauce"/>
                  <a:cs typeface="Open Sauce"/>
                  <a:sym typeface="Open Sauce Bold"/>
                </a:rPr>
                <a:t>Histogram</a:t>
              </a:r>
              <a:endParaRPr lang="en-US" sz="2000" b="0" i="0" u="none" strike="noStrike" kern="1200" cap="none" spc="0" normalizeH="0" baseline="0" noProof="0">
                <a:ln>
                  <a:noFill/>
                </a:ln>
                <a:solidFill>
                  <a:prstClr val="black"/>
                </a:solidFill>
                <a:effectLst/>
                <a:uLnTx/>
                <a:uFillTx/>
                <a:latin typeface="Open Sauce Bold"/>
                <a:ea typeface="Open Sauce"/>
                <a:cs typeface="Open Sauce"/>
              </a:endParaRPr>
            </a:p>
          </p:txBody>
        </p:sp>
      </p:grpSp>
      <p:sp>
        <p:nvSpPr>
          <p:cNvPr id="24" name="Freeform 20">
            <a:extLst>
              <a:ext uri="{FF2B5EF4-FFF2-40B4-BE49-F238E27FC236}">
                <a16:creationId xmlns:a16="http://schemas.microsoft.com/office/drawing/2014/main" id="{F9285759-7B35-408C-9F4E-32D13371002B}"/>
              </a:ext>
            </a:extLst>
          </p:cNvPr>
          <p:cNvSpPr/>
          <p:nvPr/>
        </p:nvSpPr>
        <p:spPr>
          <a:xfrm>
            <a:off x="1079610" y="3099861"/>
            <a:ext cx="2290672" cy="2727007"/>
          </a:xfrm>
          <a:custGeom>
            <a:avLst/>
            <a:gdLst/>
            <a:ahLst/>
            <a:cxnLst/>
            <a:rect l="l" t="t" r="r" b="b"/>
            <a:pathLst>
              <a:path w="2697486" h="3127520">
                <a:moveTo>
                  <a:pt x="0" y="0"/>
                </a:moveTo>
                <a:lnTo>
                  <a:pt x="2697485" y="0"/>
                </a:lnTo>
                <a:lnTo>
                  <a:pt x="2697485" y="3127520"/>
                </a:lnTo>
                <a:lnTo>
                  <a:pt x="0" y="312752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5" name="Freeform 21">
            <a:extLst>
              <a:ext uri="{FF2B5EF4-FFF2-40B4-BE49-F238E27FC236}">
                <a16:creationId xmlns:a16="http://schemas.microsoft.com/office/drawing/2014/main" id="{32F70171-E1BC-4A70-9AF9-8B933E838348}"/>
              </a:ext>
            </a:extLst>
          </p:cNvPr>
          <p:cNvSpPr/>
          <p:nvPr/>
        </p:nvSpPr>
        <p:spPr>
          <a:xfrm rot="20460756">
            <a:off x="143497" y="5383192"/>
            <a:ext cx="1012615" cy="1432724"/>
          </a:xfrm>
          <a:custGeom>
            <a:avLst/>
            <a:gdLst/>
            <a:ahLst/>
            <a:cxnLst/>
            <a:rect l="l" t="t" r="r" b="b"/>
            <a:pathLst>
              <a:path w="1817307" h="2774514">
                <a:moveTo>
                  <a:pt x="0" y="0"/>
                </a:moveTo>
                <a:lnTo>
                  <a:pt x="1817307" y="0"/>
                </a:lnTo>
                <a:lnTo>
                  <a:pt x="1817307" y="2774515"/>
                </a:lnTo>
                <a:lnTo>
                  <a:pt x="0" y="27745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6" name="Freeform 22">
            <a:extLst>
              <a:ext uri="{FF2B5EF4-FFF2-40B4-BE49-F238E27FC236}">
                <a16:creationId xmlns:a16="http://schemas.microsoft.com/office/drawing/2014/main" id="{D9172C66-D893-4071-9112-B1083F015CF1}"/>
              </a:ext>
            </a:extLst>
          </p:cNvPr>
          <p:cNvSpPr/>
          <p:nvPr/>
        </p:nvSpPr>
        <p:spPr>
          <a:xfrm rot="4415999">
            <a:off x="4900031" y="2908007"/>
            <a:ext cx="251455" cy="1270643"/>
          </a:xfrm>
          <a:custGeom>
            <a:avLst/>
            <a:gdLst/>
            <a:ahLst/>
            <a:cxnLst/>
            <a:rect l="l" t="t" r="r" b="b"/>
            <a:pathLst>
              <a:path w="401018" h="1445109">
                <a:moveTo>
                  <a:pt x="0" y="0"/>
                </a:moveTo>
                <a:lnTo>
                  <a:pt x="401018" y="0"/>
                </a:lnTo>
                <a:lnTo>
                  <a:pt x="401018" y="1445109"/>
                </a:lnTo>
                <a:lnTo>
                  <a:pt x="0" y="1445109"/>
                </a:lnTo>
                <a:lnTo>
                  <a:pt x="0" y="0"/>
                </a:lnTo>
                <a:close/>
              </a:path>
            </a:pathLst>
          </a:custGeom>
          <a:blipFill>
            <a:blip>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27" name="Freeform 23">
            <a:extLst>
              <a:ext uri="{FF2B5EF4-FFF2-40B4-BE49-F238E27FC236}">
                <a16:creationId xmlns:a16="http://schemas.microsoft.com/office/drawing/2014/main" id="{10A3D037-4EE8-47E6-BEED-2C2CDE9D3FB5}"/>
              </a:ext>
            </a:extLst>
          </p:cNvPr>
          <p:cNvSpPr/>
          <p:nvPr/>
        </p:nvSpPr>
        <p:spPr>
          <a:xfrm rot="-7742462">
            <a:off x="4254349" y="4441343"/>
            <a:ext cx="251455" cy="1270643"/>
          </a:xfrm>
          <a:custGeom>
            <a:avLst/>
            <a:gdLst/>
            <a:ahLst/>
            <a:cxnLst/>
            <a:rect l="l" t="t" r="r" b="b"/>
            <a:pathLst>
              <a:path w="401018" h="1445109">
                <a:moveTo>
                  <a:pt x="0" y="0"/>
                </a:moveTo>
                <a:lnTo>
                  <a:pt x="401018" y="0"/>
                </a:lnTo>
                <a:lnTo>
                  <a:pt x="401018" y="1445109"/>
                </a:lnTo>
                <a:lnTo>
                  <a:pt x="0" y="1445109"/>
                </a:lnTo>
                <a:lnTo>
                  <a:pt x="0" y="0"/>
                </a:lnTo>
                <a:close/>
              </a:path>
            </a:pathLst>
          </a:custGeom>
          <a:blipFill>
            <a:blip>
              <a:extLst>
                <a:ext uri="{96DAC541-7B7A-43D3-8B79-37D633B846F1}">
                  <asvg:svgBlip xmlns:asvg="http://schemas.microsoft.com/office/drawing/2016/SVG/main" r:embed="rId13"/>
                </a:ext>
              </a:extLst>
            </a:blip>
            <a:stretch>
              <a:fillRect/>
            </a:stretch>
          </a:blipFill>
        </p:spPr>
        <p:txBody>
          <a:bodyPr/>
          <a:lstStyle/>
          <a:p>
            <a:endParaRPr lang="en-US"/>
          </a:p>
        </p:txBody>
      </p:sp>
    </p:spTree>
    <p:extLst>
      <p:ext uri="{BB962C8B-B14F-4D97-AF65-F5344CB8AC3E}">
        <p14:creationId xmlns:p14="http://schemas.microsoft.com/office/powerpoint/2010/main" val="136602334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CC175-5C04-ACB8-B74D-786147921132}"/>
              </a:ext>
            </a:extLst>
          </p:cNvPr>
          <p:cNvSpPr>
            <a:spLocks noGrp="1"/>
          </p:cNvSpPr>
          <p:nvPr>
            <p:ph type="title"/>
          </p:nvPr>
        </p:nvSpPr>
        <p:spPr/>
        <p:txBody>
          <a:bodyPr/>
          <a:lstStyle/>
          <a:p>
            <a:endParaRPr lang="en-US"/>
          </a:p>
        </p:txBody>
      </p:sp>
      <p:pic>
        <p:nvPicPr>
          <p:cNvPr id="3" name="Picture 2" descr="Free Google Thank You Slide &amp; PowerPoint Templates">
            <a:extLst>
              <a:ext uri="{FF2B5EF4-FFF2-40B4-BE49-F238E27FC236}">
                <a16:creationId xmlns:a16="http://schemas.microsoft.com/office/drawing/2014/main" id="{FC758832-875D-FCC6-680B-19ACF67938C0}"/>
              </a:ext>
            </a:extLst>
          </p:cNvPr>
          <p:cNvPicPr>
            <a:picLocks noChangeAspect="1"/>
          </p:cNvPicPr>
          <p:nvPr/>
        </p:nvPicPr>
        <p:blipFill>
          <a:blip r:embed="rId2"/>
          <a:stretch>
            <a:fillRect/>
          </a:stretch>
        </p:blipFill>
        <p:spPr>
          <a:xfrm>
            <a:off x="-4481" y="1682"/>
            <a:ext cx="12200962" cy="6854637"/>
          </a:xfrm>
          <a:prstGeom prst="rect">
            <a:avLst/>
          </a:prstGeom>
        </p:spPr>
      </p:pic>
    </p:spTree>
    <p:extLst>
      <p:ext uri="{BB962C8B-B14F-4D97-AF65-F5344CB8AC3E}">
        <p14:creationId xmlns:p14="http://schemas.microsoft.com/office/powerpoint/2010/main" val="58514968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r>
              <a:rPr lang="en-US">
                <a:solidFill>
                  <a:srgbClr val="C00000"/>
                </a:solidFill>
                <a:latin typeface="Segoe UI Semibold"/>
                <a:cs typeface="Segoe UI Semibold"/>
              </a:rPr>
              <a:t>BIỂU ĐỒ HISTOGRAM</a:t>
            </a:r>
            <a:endParaRPr lang="en-US"/>
          </a:p>
        </p:txBody>
      </p:sp>
      <p:sp>
        <p:nvSpPr>
          <p:cNvPr id="2" name="Slide Number Placeholder 1"/>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334FA8FF-E987-D808-9ADA-58CFA9023A49}"/>
              </a:ext>
            </a:extLst>
          </p:cNvPr>
          <p:cNvSpPr txBox="1"/>
          <p:nvPr/>
        </p:nvSpPr>
        <p:spPr>
          <a:xfrm>
            <a:off x="2045643" y="2483676"/>
            <a:ext cx="8364787" cy="1785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vi-VN" sz="2200">
                <a:latin typeface="Times New Roman"/>
                <a:cs typeface="Times New Roman"/>
              </a:rPr>
              <a:t>B</a:t>
            </a:r>
            <a:r>
              <a:rPr lang="vi-VN" sz="2200">
                <a:latin typeface="Times New Roman"/>
                <a:ea typeface="+mn-lt"/>
                <a:cs typeface="+mn-lt"/>
              </a:rPr>
              <a:t>iểu đồ </a:t>
            </a:r>
            <a:r>
              <a:rPr lang="vi-VN" sz="2200" b="1" err="1">
                <a:solidFill>
                  <a:srgbClr val="FF0000"/>
                </a:solidFill>
                <a:latin typeface="Times New Roman"/>
                <a:ea typeface="+mn-lt"/>
                <a:cs typeface="+mn-lt"/>
              </a:rPr>
              <a:t>histogram</a:t>
            </a:r>
            <a:r>
              <a:rPr lang="vi-VN" sz="2200">
                <a:latin typeface="Times New Roman"/>
                <a:ea typeface="+mn-lt"/>
                <a:cs typeface="+mn-lt"/>
              </a:rPr>
              <a:t> hiển thị tần suất và phân phối các biến định lượng. Trục X thể hiện các khoảng giá trị, còn trục Y biểu diễn tần suất tương ứng. Các cột nối liền nhau, tạo nên hình dạng phản ánh phân bố dữ liệu.</a:t>
            </a:r>
            <a:r>
              <a:rPr lang="vi-VN" sz="2200">
                <a:solidFill>
                  <a:srgbClr val="000000"/>
                </a:solidFill>
                <a:latin typeface="Times New Roman"/>
                <a:ea typeface="Roboto"/>
                <a:cs typeface="Segoe UI"/>
              </a:rPr>
              <a:t> Dùng để đánh giá sự </a:t>
            </a:r>
            <a:r>
              <a:rPr lang="vi-VN" sz="2200">
                <a:solidFill>
                  <a:srgbClr val="212529"/>
                </a:solidFill>
                <a:latin typeface="Times New Roman"/>
                <a:ea typeface="Roboto"/>
                <a:cs typeface="Roboto"/>
              </a:rPr>
              <a:t> phân bố của các giá trị trong một tập dữ liệu.</a:t>
            </a:r>
            <a:endParaRPr lang="vi-VN" sz="2200">
              <a:solidFill>
                <a:srgbClr val="000000"/>
              </a:solidFill>
              <a:latin typeface="Times New Roman"/>
              <a:ea typeface="Roboto"/>
              <a:cs typeface="Segoe UI"/>
            </a:endParaRPr>
          </a:p>
          <a:p>
            <a:pPr algn="just"/>
            <a:endParaRPr lang="vi-VN" sz="2200">
              <a:latin typeface="Times New Roman"/>
              <a:cs typeface="Times New Roman"/>
            </a:endParaRPr>
          </a:p>
        </p:txBody>
      </p:sp>
    </p:spTree>
    <p:extLst>
      <p:ext uri="{BB962C8B-B14F-4D97-AF65-F5344CB8AC3E}">
        <p14:creationId xmlns:p14="http://schemas.microsoft.com/office/powerpoint/2010/main" val="3602707125"/>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8853"/>
            <a:ext cx="12192000" cy="985421"/>
          </a:xfrm>
          <a:solidFill>
            <a:schemeClr val="accent4">
              <a:lumMod val="40000"/>
              <a:lumOff val="60000"/>
            </a:schemeClr>
          </a:solidFill>
        </p:spPr>
        <p:txBody>
          <a:bodyPr/>
          <a:lstStyle/>
          <a:p>
            <a:br>
              <a:rPr lang="en-US">
                <a:solidFill>
                  <a:srgbClr val="C00000"/>
                </a:solidFill>
                <a:latin typeface="Segoe UI Semibold"/>
                <a:cs typeface="Segoe UI Semibold"/>
              </a:rPr>
            </a:br>
            <a:r>
              <a:rPr lang="en-US">
                <a:solidFill>
                  <a:srgbClr val="C00000"/>
                </a:solidFill>
                <a:latin typeface="Segoe UI Semibold"/>
                <a:cs typeface="Segoe UI Semibold"/>
              </a:rPr>
              <a:t>BIỂU ĐỒ HISTOGRAM</a:t>
            </a:r>
            <a:endParaRPr lang="en-US">
              <a:solidFill>
                <a:srgbClr val="000000"/>
              </a:solidFill>
              <a:latin typeface="Segoe UI Semibold"/>
              <a:cs typeface="Segoe UI Semibold"/>
            </a:endParaRPr>
          </a:p>
          <a:p>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sp>
        <p:nvSpPr>
          <p:cNvPr id="8" name="Flowchart: Process 7">
            <a:extLst>
              <a:ext uri="{FF2B5EF4-FFF2-40B4-BE49-F238E27FC236}">
                <a16:creationId xmlns:a16="http://schemas.microsoft.com/office/drawing/2014/main" id="{6BAC28D3-3083-4489-87D3-644045789FDF}"/>
              </a:ext>
            </a:extLst>
          </p:cNvPr>
          <p:cNvSpPr/>
          <p:nvPr/>
        </p:nvSpPr>
        <p:spPr>
          <a:xfrm>
            <a:off x="5890880" y="1188456"/>
            <a:ext cx="2501218" cy="815725"/>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err="1">
                <a:solidFill>
                  <a:srgbClr val="FF0000"/>
                </a:solidFill>
                <a:latin typeface="Times New Roman"/>
                <a:cs typeface="Times New Roman"/>
              </a:rPr>
              <a:t>Chọn</a:t>
            </a:r>
            <a:r>
              <a:rPr lang="en-US">
                <a:solidFill>
                  <a:srgbClr val="FF0000"/>
                </a:solidFill>
                <a:latin typeface="Times New Roman"/>
                <a:cs typeface="Times New Roman"/>
              </a:rPr>
              <a:t> More options </a:t>
            </a:r>
            <a:r>
              <a:rPr lang="en-US" err="1">
                <a:solidFill>
                  <a:srgbClr val="FF0000"/>
                </a:solidFill>
                <a:latin typeface="Times New Roman"/>
                <a:cs typeface="Times New Roman"/>
              </a:rPr>
              <a:t>của</a:t>
            </a:r>
            <a:r>
              <a:rPr lang="en-US">
                <a:solidFill>
                  <a:srgbClr val="FF0000"/>
                </a:solidFill>
                <a:latin typeface="Times New Roman"/>
                <a:cs typeface="Times New Roman"/>
              </a:rPr>
              <a:t> </a:t>
            </a:r>
            <a:r>
              <a:rPr lang="en-US" err="1">
                <a:solidFill>
                  <a:srgbClr val="FF0000"/>
                </a:solidFill>
                <a:latin typeface="Times New Roman"/>
                <a:cs typeface="Times New Roman"/>
              </a:rPr>
              <a:t>cột</a:t>
            </a:r>
            <a:r>
              <a:rPr lang="en-US">
                <a:solidFill>
                  <a:srgbClr val="FF0000"/>
                </a:solidFill>
                <a:latin typeface="Times New Roman"/>
                <a:cs typeface="Times New Roman"/>
              </a:rPr>
              <a:t> Age </a:t>
            </a:r>
            <a:r>
              <a:rPr lang="en-US" err="1">
                <a:solidFill>
                  <a:srgbClr val="FF0000"/>
                </a:solidFill>
                <a:latin typeface="Times New Roman"/>
                <a:cs typeface="Times New Roman"/>
              </a:rPr>
              <a:t>rồi</a:t>
            </a:r>
            <a:r>
              <a:rPr lang="en-US">
                <a:solidFill>
                  <a:srgbClr val="FF0000"/>
                </a:solidFill>
                <a:latin typeface="Times New Roman"/>
                <a:cs typeface="Times New Roman"/>
              </a:rPr>
              <a:t> </a:t>
            </a:r>
            <a:r>
              <a:rPr lang="en-US" err="1">
                <a:solidFill>
                  <a:srgbClr val="FF0000"/>
                </a:solidFill>
                <a:latin typeface="Times New Roman"/>
                <a:cs typeface="Times New Roman"/>
              </a:rPr>
              <a:t>chọn</a:t>
            </a:r>
            <a:r>
              <a:rPr lang="en-US">
                <a:solidFill>
                  <a:srgbClr val="FF0000"/>
                </a:solidFill>
                <a:latin typeface="Times New Roman"/>
                <a:cs typeface="Times New Roman"/>
              </a:rPr>
              <a:t> New group, set bin </a:t>
            </a:r>
            <a:r>
              <a:rPr lang="en-US" err="1">
                <a:solidFill>
                  <a:srgbClr val="FF0000"/>
                </a:solidFill>
                <a:latin typeface="Times New Roman"/>
                <a:cs typeface="Times New Roman"/>
              </a:rPr>
              <a:t>và</a:t>
            </a:r>
            <a:r>
              <a:rPr lang="en-US">
                <a:solidFill>
                  <a:srgbClr val="FF0000"/>
                </a:solidFill>
                <a:latin typeface="Times New Roman"/>
                <a:cs typeface="Times New Roman"/>
              </a:rPr>
              <a:t> </a:t>
            </a:r>
            <a:r>
              <a:rPr lang="en-US" err="1">
                <a:solidFill>
                  <a:srgbClr val="FF0000"/>
                </a:solidFill>
                <a:latin typeface="Times New Roman"/>
                <a:cs typeface="Times New Roman"/>
              </a:rPr>
              <a:t>chọn</a:t>
            </a:r>
            <a:r>
              <a:rPr lang="en-US">
                <a:solidFill>
                  <a:srgbClr val="FF0000"/>
                </a:solidFill>
                <a:latin typeface="Times New Roman"/>
                <a:cs typeface="Times New Roman"/>
              </a:rPr>
              <a:t> ok</a:t>
            </a:r>
          </a:p>
        </p:txBody>
      </p:sp>
      <p:sp>
        <p:nvSpPr>
          <p:cNvPr id="9" name="Flowchart: Process 8">
            <a:extLst>
              <a:ext uri="{FF2B5EF4-FFF2-40B4-BE49-F238E27FC236}">
                <a16:creationId xmlns:a16="http://schemas.microsoft.com/office/drawing/2014/main" id="{16D43CB6-DF07-4D3D-918C-3B7975831CDD}"/>
              </a:ext>
            </a:extLst>
          </p:cNvPr>
          <p:cNvSpPr/>
          <p:nvPr/>
        </p:nvSpPr>
        <p:spPr>
          <a:xfrm>
            <a:off x="3212992" y="1192990"/>
            <a:ext cx="1982410" cy="815721"/>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err="1">
                <a:solidFill>
                  <a:srgbClr val="FF0000"/>
                </a:solidFill>
                <a:latin typeface="Times New Roman"/>
                <a:cs typeface="Times New Roman"/>
              </a:rPr>
              <a:t>Chuyển</a:t>
            </a:r>
            <a:r>
              <a:rPr lang="en-US">
                <a:solidFill>
                  <a:srgbClr val="FF0000"/>
                </a:solidFill>
                <a:latin typeface="Times New Roman"/>
                <a:cs typeface="Times New Roman"/>
              </a:rPr>
              <a:t> </a:t>
            </a:r>
            <a:r>
              <a:rPr lang="en-US" err="1">
                <a:solidFill>
                  <a:srgbClr val="FF0000"/>
                </a:solidFill>
                <a:latin typeface="Times New Roman"/>
                <a:cs typeface="Times New Roman"/>
              </a:rPr>
              <a:t>cột</a:t>
            </a:r>
            <a:r>
              <a:rPr lang="en-US">
                <a:solidFill>
                  <a:srgbClr val="FF0000"/>
                </a:solidFill>
                <a:latin typeface="Times New Roman"/>
                <a:cs typeface="Times New Roman"/>
              </a:rPr>
              <a:t> age </a:t>
            </a:r>
            <a:r>
              <a:rPr lang="en-US" err="1">
                <a:solidFill>
                  <a:srgbClr val="FF0000"/>
                </a:solidFill>
                <a:latin typeface="Times New Roman"/>
                <a:cs typeface="Times New Roman"/>
              </a:rPr>
              <a:t>về</a:t>
            </a:r>
            <a:r>
              <a:rPr lang="en-US">
                <a:solidFill>
                  <a:srgbClr val="FF0000"/>
                </a:solidFill>
                <a:latin typeface="Times New Roman"/>
                <a:cs typeface="Times New Roman"/>
              </a:rPr>
              <a:t> Don't summarize</a:t>
            </a:r>
            <a:endParaRPr lang="vi-VN"/>
          </a:p>
        </p:txBody>
      </p:sp>
      <p:sp>
        <p:nvSpPr>
          <p:cNvPr id="12" name="Flowchart: Process 11">
            <a:extLst>
              <a:ext uri="{FF2B5EF4-FFF2-40B4-BE49-F238E27FC236}">
                <a16:creationId xmlns:a16="http://schemas.microsoft.com/office/drawing/2014/main" id="{9D6ED63E-C716-4D2C-B790-75BAD75B1DDC}"/>
              </a:ext>
            </a:extLst>
          </p:cNvPr>
          <p:cNvSpPr/>
          <p:nvPr/>
        </p:nvSpPr>
        <p:spPr>
          <a:xfrm>
            <a:off x="9058622" y="1028389"/>
            <a:ext cx="2501219" cy="1152877"/>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err="1">
                <a:solidFill>
                  <a:srgbClr val="FF0000"/>
                </a:solidFill>
                <a:latin typeface="Times New Roman"/>
                <a:cs typeface="Times New Roman"/>
              </a:rPr>
              <a:t>Chọn</a:t>
            </a:r>
            <a:r>
              <a:rPr lang="en-US">
                <a:solidFill>
                  <a:srgbClr val="FF0000"/>
                </a:solidFill>
                <a:latin typeface="Times New Roman"/>
                <a:cs typeface="Times New Roman"/>
              </a:rPr>
              <a:t> Clustered column chart, </a:t>
            </a:r>
            <a:r>
              <a:rPr lang="en-US" err="1">
                <a:solidFill>
                  <a:srgbClr val="FF0000"/>
                </a:solidFill>
                <a:latin typeface="Times New Roman"/>
                <a:cs typeface="Times New Roman"/>
              </a:rPr>
              <a:t>kéo</a:t>
            </a:r>
            <a:r>
              <a:rPr lang="en-US">
                <a:solidFill>
                  <a:srgbClr val="FF0000"/>
                </a:solidFill>
                <a:latin typeface="Times New Roman"/>
                <a:cs typeface="Times New Roman"/>
              </a:rPr>
              <a:t> Age </a:t>
            </a:r>
            <a:r>
              <a:rPr lang="en-US" err="1">
                <a:solidFill>
                  <a:srgbClr val="FF0000"/>
                </a:solidFill>
                <a:latin typeface="Times New Roman"/>
                <a:cs typeface="Times New Roman"/>
              </a:rPr>
              <a:t>vào</a:t>
            </a:r>
            <a:r>
              <a:rPr lang="en-US">
                <a:solidFill>
                  <a:srgbClr val="FF0000"/>
                </a:solidFill>
                <a:latin typeface="Times New Roman"/>
                <a:cs typeface="Times New Roman"/>
              </a:rPr>
              <a:t> Y-axis </a:t>
            </a:r>
            <a:r>
              <a:rPr lang="en-US" err="1">
                <a:solidFill>
                  <a:srgbClr val="FF0000"/>
                </a:solidFill>
                <a:latin typeface="Times New Roman"/>
                <a:cs typeface="Times New Roman"/>
              </a:rPr>
              <a:t>và</a:t>
            </a:r>
            <a:r>
              <a:rPr lang="en-US">
                <a:solidFill>
                  <a:srgbClr val="FF0000"/>
                </a:solidFill>
                <a:latin typeface="Times New Roman"/>
                <a:cs typeface="Times New Roman"/>
              </a:rPr>
              <a:t> </a:t>
            </a:r>
            <a:r>
              <a:rPr lang="en-US" err="1">
                <a:solidFill>
                  <a:srgbClr val="FF0000"/>
                </a:solidFill>
                <a:latin typeface="Times New Roman"/>
                <a:cs typeface="Times New Roman"/>
              </a:rPr>
              <a:t>kéo</a:t>
            </a:r>
            <a:r>
              <a:rPr lang="en-US">
                <a:solidFill>
                  <a:srgbClr val="FF0000"/>
                </a:solidFill>
                <a:latin typeface="Times New Roman"/>
                <a:cs typeface="Times New Roman"/>
              </a:rPr>
              <a:t> Age (bins) </a:t>
            </a:r>
            <a:r>
              <a:rPr lang="en-US" err="1">
                <a:solidFill>
                  <a:srgbClr val="FF0000"/>
                </a:solidFill>
                <a:latin typeface="Times New Roman"/>
                <a:cs typeface="Times New Roman"/>
              </a:rPr>
              <a:t>vào</a:t>
            </a:r>
            <a:r>
              <a:rPr lang="en-US">
                <a:solidFill>
                  <a:srgbClr val="FF0000"/>
                </a:solidFill>
                <a:latin typeface="Times New Roman"/>
                <a:cs typeface="Times New Roman"/>
              </a:rPr>
              <a:t> X-Axis</a:t>
            </a:r>
            <a:endParaRPr lang="vi-VN"/>
          </a:p>
        </p:txBody>
      </p:sp>
      <p:sp>
        <p:nvSpPr>
          <p:cNvPr id="13" name="Flowchart: Process 12">
            <a:extLst>
              <a:ext uri="{FF2B5EF4-FFF2-40B4-BE49-F238E27FC236}">
                <a16:creationId xmlns:a16="http://schemas.microsoft.com/office/drawing/2014/main" id="{424B6FC2-7031-4AF3-9896-171701B1EFE7}"/>
              </a:ext>
            </a:extLst>
          </p:cNvPr>
          <p:cNvSpPr/>
          <p:nvPr/>
        </p:nvSpPr>
        <p:spPr>
          <a:xfrm>
            <a:off x="643964" y="1193990"/>
            <a:ext cx="1699381" cy="808366"/>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rgbClr val="FF0000"/>
                </a:solidFill>
                <a:latin typeface="Times New Roman"/>
                <a:cs typeface="Times New Roman"/>
              </a:rPr>
              <a:t>Import data age</a:t>
            </a:r>
          </a:p>
        </p:txBody>
      </p:sp>
      <p:pic>
        <p:nvPicPr>
          <p:cNvPr id="5" name="Hình ảnh 4" descr="Ảnh có chứa văn bản, ảnh chụp màn hình, Phông chữ, biểu đồ&#10;&#10;Mô tả được tự động tạo">
            <a:extLst>
              <a:ext uri="{FF2B5EF4-FFF2-40B4-BE49-F238E27FC236}">
                <a16:creationId xmlns:a16="http://schemas.microsoft.com/office/drawing/2014/main" id="{1690928B-9A99-C4EC-CF7A-6F5EBF93CEB9}"/>
              </a:ext>
            </a:extLst>
          </p:cNvPr>
          <p:cNvPicPr>
            <a:picLocks noChangeAspect="1"/>
          </p:cNvPicPr>
          <p:nvPr/>
        </p:nvPicPr>
        <p:blipFill>
          <a:blip r:embed="rId2"/>
          <a:stretch>
            <a:fillRect/>
          </a:stretch>
        </p:blipFill>
        <p:spPr>
          <a:xfrm>
            <a:off x="6095321" y="2613931"/>
            <a:ext cx="5792562" cy="4068538"/>
          </a:xfrm>
          <a:prstGeom prst="rect">
            <a:avLst/>
          </a:prstGeom>
        </p:spPr>
      </p:pic>
      <p:pic>
        <p:nvPicPr>
          <p:cNvPr id="6" name="Hình ảnh 5" descr="Ảnh có chứa văn bản, ảnh chụp màn hình, số, Phông chữ&#10;&#10;Mô tả được tự động tạo">
            <a:extLst>
              <a:ext uri="{FF2B5EF4-FFF2-40B4-BE49-F238E27FC236}">
                <a16:creationId xmlns:a16="http://schemas.microsoft.com/office/drawing/2014/main" id="{6876B469-B480-1BE1-577D-302548155D82}"/>
              </a:ext>
            </a:extLst>
          </p:cNvPr>
          <p:cNvPicPr>
            <a:picLocks noChangeAspect="1"/>
          </p:cNvPicPr>
          <p:nvPr/>
        </p:nvPicPr>
        <p:blipFill>
          <a:blip r:embed="rId3"/>
          <a:stretch>
            <a:fillRect/>
          </a:stretch>
        </p:blipFill>
        <p:spPr>
          <a:xfrm>
            <a:off x="157360" y="2286001"/>
            <a:ext cx="5781279" cy="4561113"/>
          </a:xfrm>
          <a:prstGeom prst="rect">
            <a:avLst/>
          </a:prstGeom>
        </p:spPr>
      </p:pic>
      <p:sp>
        <p:nvSpPr>
          <p:cNvPr id="7" name="Arrow: Right 7">
            <a:extLst>
              <a:ext uri="{FF2B5EF4-FFF2-40B4-BE49-F238E27FC236}">
                <a16:creationId xmlns:a16="http://schemas.microsoft.com/office/drawing/2014/main" id="{DADE1835-EBD8-4CB7-8399-626B54AF85B9}"/>
              </a:ext>
            </a:extLst>
          </p:cNvPr>
          <p:cNvSpPr/>
          <p:nvPr/>
        </p:nvSpPr>
        <p:spPr>
          <a:xfrm>
            <a:off x="2612316" y="1325694"/>
            <a:ext cx="319904" cy="5328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0000"/>
              </a:solidFill>
            </a:endParaRPr>
          </a:p>
        </p:txBody>
      </p:sp>
      <p:sp>
        <p:nvSpPr>
          <p:cNvPr id="15" name="Arrow: Right 7">
            <a:extLst>
              <a:ext uri="{FF2B5EF4-FFF2-40B4-BE49-F238E27FC236}">
                <a16:creationId xmlns:a16="http://schemas.microsoft.com/office/drawing/2014/main" id="{DADE1835-EBD8-4CB7-8399-626B54AF85B9}"/>
              </a:ext>
            </a:extLst>
          </p:cNvPr>
          <p:cNvSpPr/>
          <p:nvPr/>
        </p:nvSpPr>
        <p:spPr>
          <a:xfrm>
            <a:off x="5333745" y="1325694"/>
            <a:ext cx="319904" cy="5328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0000"/>
              </a:solidFill>
            </a:endParaRPr>
          </a:p>
        </p:txBody>
      </p:sp>
      <p:sp>
        <p:nvSpPr>
          <p:cNvPr id="19" name="Arrow: Right 7">
            <a:extLst>
              <a:ext uri="{FF2B5EF4-FFF2-40B4-BE49-F238E27FC236}">
                <a16:creationId xmlns:a16="http://schemas.microsoft.com/office/drawing/2014/main" id="{DADE1835-EBD8-4CB7-8399-626B54AF85B9}"/>
              </a:ext>
            </a:extLst>
          </p:cNvPr>
          <p:cNvSpPr/>
          <p:nvPr/>
        </p:nvSpPr>
        <p:spPr>
          <a:xfrm>
            <a:off x="8566802" y="1325694"/>
            <a:ext cx="319904" cy="5328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0000"/>
              </a:solidFill>
            </a:endParaRPr>
          </a:p>
        </p:txBody>
      </p:sp>
    </p:spTree>
    <p:extLst>
      <p:ext uri="{BB962C8B-B14F-4D97-AF65-F5344CB8AC3E}">
        <p14:creationId xmlns:p14="http://schemas.microsoft.com/office/powerpoint/2010/main" val="4067347445"/>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8853"/>
            <a:ext cx="12192000" cy="985421"/>
          </a:xfrm>
          <a:solidFill>
            <a:schemeClr val="accent4">
              <a:lumMod val="40000"/>
              <a:lumOff val="60000"/>
            </a:schemeClr>
          </a:solidFill>
        </p:spPr>
        <p:txBody>
          <a:bodyPr/>
          <a:lstStyle/>
          <a:p>
            <a:br>
              <a:rPr lang="en-US">
                <a:solidFill>
                  <a:srgbClr val="C00000"/>
                </a:solidFill>
                <a:latin typeface="Segoe UI Semibold"/>
                <a:cs typeface="Segoe UI Semibold"/>
              </a:rPr>
            </a:br>
            <a:r>
              <a:rPr lang="en-US">
                <a:solidFill>
                  <a:srgbClr val="C00000"/>
                </a:solidFill>
                <a:latin typeface="Segoe UI Semibold"/>
                <a:cs typeface="Segoe UI Semibold"/>
              </a:rPr>
              <a:t>BIỂU ĐỒ HISTOGRAM</a:t>
            </a:r>
            <a:endParaRPr lang="en-US">
              <a:solidFill>
                <a:srgbClr val="000000"/>
              </a:solidFill>
              <a:latin typeface="Segoe UI Semibold"/>
              <a:cs typeface="Segoe UI Semibold"/>
            </a:endParaRPr>
          </a:p>
          <a:p>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sp>
        <p:nvSpPr>
          <p:cNvPr id="8" name="Flowchart: Process 7">
            <a:extLst>
              <a:ext uri="{FF2B5EF4-FFF2-40B4-BE49-F238E27FC236}">
                <a16:creationId xmlns:a16="http://schemas.microsoft.com/office/drawing/2014/main" id="{6BAC28D3-3083-4489-87D3-644045789FDF}"/>
              </a:ext>
            </a:extLst>
          </p:cNvPr>
          <p:cNvSpPr/>
          <p:nvPr/>
        </p:nvSpPr>
        <p:spPr>
          <a:xfrm>
            <a:off x="5890880" y="1188456"/>
            <a:ext cx="2501218" cy="815725"/>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err="1">
                <a:solidFill>
                  <a:srgbClr val="FF0000"/>
                </a:solidFill>
                <a:latin typeface="Times New Roman"/>
                <a:cs typeface="Times New Roman"/>
              </a:rPr>
              <a:t>Chọn</a:t>
            </a:r>
            <a:r>
              <a:rPr lang="en-US">
                <a:solidFill>
                  <a:srgbClr val="FF0000"/>
                </a:solidFill>
                <a:latin typeface="Times New Roman"/>
                <a:cs typeface="Times New Roman"/>
              </a:rPr>
              <a:t> More options </a:t>
            </a:r>
            <a:r>
              <a:rPr lang="en-US" err="1">
                <a:solidFill>
                  <a:srgbClr val="FF0000"/>
                </a:solidFill>
                <a:latin typeface="Times New Roman"/>
                <a:cs typeface="Times New Roman"/>
              </a:rPr>
              <a:t>của</a:t>
            </a:r>
            <a:r>
              <a:rPr lang="en-US">
                <a:solidFill>
                  <a:srgbClr val="FF0000"/>
                </a:solidFill>
                <a:latin typeface="Times New Roman"/>
                <a:cs typeface="Times New Roman"/>
              </a:rPr>
              <a:t> </a:t>
            </a:r>
            <a:r>
              <a:rPr lang="en-US" err="1">
                <a:solidFill>
                  <a:srgbClr val="FF0000"/>
                </a:solidFill>
                <a:latin typeface="Times New Roman"/>
                <a:cs typeface="Times New Roman"/>
              </a:rPr>
              <a:t>cột</a:t>
            </a:r>
            <a:r>
              <a:rPr lang="en-US">
                <a:solidFill>
                  <a:srgbClr val="FF0000"/>
                </a:solidFill>
                <a:latin typeface="Times New Roman"/>
                <a:cs typeface="Times New Roman"/>
              </a:rPr>
              <a:t> Age </a:t>
            </a:r>
            <a:r>
              <a:rPr lang="en-US" err="1">
                <a:solidFill>
                  <a:srgbClr val="FF0000"/>
                </a:solidFill>
                <a:latin typeface="Times New Roman"/>
                <a:cs typeface="Times New Roman"/>
              </a:rPr>
              <a:t>rồi</a:t>
            </a:r>
            <a:r>
              <a:rPr lang="en-US">
                <a:solidFill>
                  <a:srgbClr val="FF0000"/>
                </a:solidFill>
                <a:latin typeface="Times New Roman"/>
                <a:cs typeface="Times New Roman"/>
              </a:rPr>
              <a:t> </a:t>
            </a:r>
            <a:r>
              <a:rPr lang="en-US" err="1">
                <a:solidFill>
                  <a:srgbClr val="FF0000"/>
                </a:solidFill>
                <a:latin typeface="Times New Roman"/>
                <a:cs typeface="Times New Roman"/>
              </a:rPr>
              <a:t>chọn</a:t>
            </a:r>
            <a:r>
              <a:rPr lang="en-US">
                <a:solidFill>
                  <a:srgbClr val="FF0000"/>
                </a:solidFill>
                <a:latin typeface="Times New Roman"/>
                <a:cs typeface="Times New Roman"/>
              </a:rPr>
              <a:t> New group, set bin </a:t>
            </a:r>
            <a:r>
              <a:rPr lang="en-US" err="1">
                <a:solidFill>
                  <a:srgbClr val="FF0000"/>
                </a:solidFill>
                <a:latin typeface="Times New Roman"/>
                <a:cs typeface="Times New Roman"/>
              </a:rPr>
              <a:t>và</a:t>
            </a:r>
            <a:r>
              <a:rPr lang="en-US">
                <a:solidFill>
                  <a:srgbClr val="FF0000"/>
                </a:solidFill>
                <a:latin typeface="Times New Roman"/>
                <a:cs typeface="Times New Roman"/>
              </a:rPr>
              <a:t> </a:t>
            </a:r>
            <a:r>
              <a:rPr lang="en-US" err="1">
                <a:solidFill>
                  <a:srgbClr val="FF0000"/>
                </a:solidFill>
                <a:latin typeface="Times New Roman"/>
                <a:cs typeface="Times New Roman"/>
              </a:rPr>
              <a:t>chọn</a:t>
            </a:r>
            <a:r>
              <a:rPr lang="en-US">
                <a:solidFill>
                  <a:srgbClr val="FF0000"/>
                </a:solidFill>
                <a:latin typeface="Times New Roman"/>
                <a:cs typeface="Times New Roman"/>
              </a:rPr>
              <a:t> ok</a:t>
            </a:r>
          </a:p>
        </p:txBody>
      </p:sp>
      <p:sp>
        <p:nvSpPr>
          <p:cNvPr id="9" name="Flowchart: Process 8">
            <a:extLst>
              <a:ext uri="{FF2B5EF4-FFF2-40B4-BE49-F238E27FC236}">
                <a16:creationId xmlns:a16="http://schemas.microsoft.com/office/drawing/2014/main" id="{16D43CB6-DF07-4D3D-918C-3B7975831CDD}"/>
              </a:ext>
            </a:extLst>
          </p:cNvPr>
          <p:cNvSpPr/>
          <p:nvPr/>
        </p:nvSpPr>
        <p:spPr>
          <a:xfrm>
            <a:off x="3212992" y="1192990"/>
            <a:ext cx="1982410" cy="815721"/>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err="1">
                <a:solidFill>
                  <a:srgbClr val="FF0000"/>
                </a:solidFill>
                <a:latin typeface="Times New Roman"/>
                <a:cs typeface="Times New Roman"/>
              </a:rPr>
              <a:t>Chuyển</a:t>
            </a:r>
            <a:r>
              <a:rPr lang="en-US">
                <a:solidFill>
                  <a:srgbClr val="FF0000"/>
                </a:solidFill>
                <a:latin typeface="Times New Roman"/>
                <a:cs typeface="Times New Roman"/>
              </a:rPr>
              <a:t> </a:t>
            </a:r>
            <a:r>
              <a:rPr lang="en-US" err="1">
                <a:solidFill>
                  <a:srgbClr val="FF0000"/>
                </a:solidFill>
                <a:latin typeface="Times New Roman"/>
                <a:cs typeface="Times New Roman"/>
              </a:rPr>
              <a:t>cột</a:t>
            </a:r>
            <a:r>
              <a:rPr lang="en-US">
                <a:solidFill>
                  <a:srgbClr val="FF0000"/>
                </a:solidFill>
                <a:latin typeface="Times New Roman"/>
                <a:cs typeface="Times New Roman"/>
              </a:rPr>
              <a:t> age </a:t>
            </a:r>
            <a:r>
              <a:rPr lang="en-US" err="1">
                <a:solidFill>
                  <a:srgbClr val="FF0000"/>
                </a:solidFill>
                <a:latin typeface="Times New Roman"/>
                <a:cs typeface="Times New Roman"/>
              </a:rPr>
              <a:t>về</a:t>
            </a:r>
            <a:r>
              <a:rPr lang="en-US">
                <a:solidFill>
                  <a:srgbClr val="FF0000"/>
                </a:solidFill>
                <a:latin typeface="Times New Roman"/>
                <a:cs typeface="Times New Roman"/>
              </a:rPr>
              <a:t> Don't summarize</a:t>
            </a:r>
            <a:endParaRPr lang="vi-VN"/>
          </a:p>
        </p:txBody>
      </p:sp>
      <p:sp>
        <p:nvSpPr>
          <p:cNvPr id="12" name="Flowchart: Process 11">
            <a:extLst>
              <a:ext uri="{FF2B5EF4-FFF2-40B4-BE49-F238E27FC236}">
                <a16:creationId xmlns:a16="http://schemas.microsoft.com/office/drawing/2014/main" id="{9D6ED63E-C716-4D2C-B790-75BAD75B1DDC}"/>
              </a:ext>
            </a:extLst>
          </p:cNvPr>
          <p:cNvSpPr/>
          <p:nvPr/>
        </p:nvSpPr>
        <p:spPr>
          <a:xfrm>
            <a:off x="9058622" y="983566"/>
            <a:ext cx="2725336" cy="1197700"/>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err="1">
                <a:solidFill>
                  <a:srgbClr val="FF0000"/>
                </a:solidFill>
                <a:latin typeface="Times New Roman"/>
                <a:cs typeface="Times New Roman"/>
              </a:rPr>
              <a:t>Chọn</a:t>
            </a:r>
            <a:r>
              <a:rPr lang="en-US">
                <a:solidFill>
                  <a:srgbClr val="FF0000"/>
                </a:solidFill>
                <a:latin typeface="Times New Roman"/>
                <a:cs typeface="Times New Roman"/>
              </a:rPr>
              <a:t> Stacked column chart, </a:t>
            </a:r>
            <a:r>
              <a:rPr lang="en-US" err="1">
                <a:solidFill>
                  <a:srgbClr val="FF0000"/>
                </a:solidFill>
                <a:latin typeface="Times New Roman"/>
                <a:cs typeface="Times New Roman"/>
              </a:rPr>
              <a:t>kéo</a:t>
            </a:r>
            <a:r>
              <a:rPr lang="en-US">
                <a:solidFill>
                  <a:srgbClr val="FF0000"/>
                </a:solidFill>
                <a:latin typeface="Times New Roman"/>
                <a:cs typeface="Times New Roman"/>
              </a:rPr>
              <a:t> Age </a:t>
            </a:r>
            <a:r>
              <a:rPr lang="en-US" err="1">
                <a:solidFill>
                  <a:srgbClr val="FF0000"/>
                </a:solidFill>
                <a:latin typeface="Times New Roman"/>
                <a:cs typeface="Times New Roman"/>
              </a:rPr>
              <a:t>vào</a:t>
            </a:r>
            <a:r>
              <a:rPr lang="en-US">
                <a:solidFill>
                  <a:srgbClr val="FF0000"/>
                </a:solidFill>
                <a:latin typeface="Times New Roman"/>
                <a:cs typeface="Times New Roman"/>
              </a:rPr>
              <a:t> Y-axis, </a:t>
            </a:r>
            <a:r>
              <a:rPr lang="en-US" err="1">
                <a:solidFill>
                  <a:srgbClr val="FF0000"/>
                </a:solidFill>
                <a:latin typeface="Times New Roman"/>
                <a:cs typeface="Times New Roman"/>
              </a:rPr>
              <a:t>kéo</a:t>
            </a:r>
            <a:r>
              <a:rPr lang="en-US">
                <a:solidFill>
                  <a:srgbClr val="FF0000"/>
                </a:solidFill>
                <a:latin typeface="Times New Roman"/>
                <a:cs typeface="Times New Roman"/>
              </a:rPr>
              <a:t> Age (bins) </a:t>
            </a:r>
            <a:r>
              <a:rPr lang="en-US" err="1">
                <a:solidFill>
                  <a:srgbClr val="FF0000"/>
                </a:solidFill>
                <a:latin typeface="Times New Roman"/>
                <a:cs typeface="Times New Roman"/>
              </a:rPr>
              <a:t>vào</a:t>
            </a:r>
            <a:r>
              <a:rPr lang="en-US">
                <a:solidFill>
                  <a:srgbClr val="FF0000"/>
                </a:solidFill>
                <a:latin typeface="Times New Roman"/>
                <a:cs typeface="Times New Roman"/>
              </a:rPr>
              <a:t> X-Axis </a:t>
            </a:r>
            <a:r>
              <a:rPr lang="en-US" err="1">
                <a:solidFill>
                  <a:srgbClr val="FF0000"/>
                </a:solidFill>
                <a:latin typeface="Times New Roman"/>
                <a:cs typeface="Times New Roman"/>
              </a:rPr>
              <a:t>và</a:t>
            </a:r>
            <a:r>
              <a:rPr lang="en-US">
                <a:solidFill>
                  <a:srgbClr val="FF0000"/>
                </a:solidFill>
                <a:latin typeface="Times New Roman"/>
                <a:cs typeface="Times New Roman"/>
              </a:rPr>
              <a:t> Gender </a:t>
            </a:r>
            <a:r>
              <a:rPr lang="en-US" err="1">
                <a:solidFill>
                  <a:srgbClr val="FF0000"/>
                </a:solidFill>
                <a:latin typeface="Times New Roman"/>
                <a:cs typeface="Times New Roman"/>
              </a:rPr>
              <a:t>vào</a:t>
            </a:r>
            <a:r>
              <a:rPr lang="en-US">
                <a:solidFill>
                  <a:srgbClr val="FF0000"/>
                </a:solidFill>
                <a:latin typeface="Times New Roman"/>
                <a:cs typeface="Times New Roman"/>
              </a:rPr>
              <a:t> Legend</a:t>
            </a:r>
            <a:endParaRPr lang="vi-VN"/>
          </a:p>
        </p:txBody>
      </p:sp>
      <p:sp>
        <p:nvSpPr>
          <p:cNvPr id="13" name="Flowchart: Process 12">
            <a:extLst>
              <a:ext uri="{FF2B5EF4-FFF2-40B4-BE49-F238E27FC236}">
                <a16:creationId xmlns:a16="http://schemas.microsoft.com/office/drawing/2014/main" id="{424B6FC2-7031-4AF3-9896-171701B1EFE7}"/>
              </a:ext>
            </a:extLst>
          </p:cNvPr>
          <p:cNvSpPr/>
          <p:nvPr/>
        </p:nvSpPr>
        <p:spPr>
          <a:xfrm>
            <a:off x="643964" y="1193990"/>
            <a:ext cx="1699381" cy="808366"/>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rgbClr val="FF0000"/>
                </a:solidFill>
                <a:latin typeface="Times New Roman"/>
                <a:cs typeface="Times New Roman"/>
              </a:rPr>
              <a:t>Import data age</a:t>
            </a:r>
          </a:p>
        </p:txBody>
      </p:sp>
      <p:sp>
        <p:nvSpPr>
          <p:cNvPr id="7" name="Arrow: Right 7">
            <a:extLst>
              <a:ext uri="{FF2B5EF4-FFF2-40B4-BE49-F238E27FC236}">
                <a16:creationId xmlns:a16="http://schemas.microsoft.com/office/drawing/2014/main" id="{DADE1835-EBD8-4CB7-8399-626B54AF85B9}"/>
              </a:ext>
            </a:extLst>
          </p:cNvPr>
          <p:cNvSpPr/>
          <p:nvPr/>
        </p:nvSpPr>
        <p:spPr>
          <a:xfrm>
            <a:off x="2612316" y="1325694"/>
            <a:ext cx="319904" cy="5328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0000"/>
              </a:solidFill>
            </a:endParaRPr>
          </a:p>
        </p:txBody>
      </p:sp>
      <p:sp>
        <p:nvSpPr>
          <p:cNvPr id="15" name="Arrow: Right 7">
            <a:extLst>
              <a:ext uri="{FF2B5EF4-FFF2-40B4-BE49-F238E27FC236}">
                <a16:creationId xmlns:a16="http://schemas.microsoft.com/office/drawing/2014/main" id="{DADE1835-EBD8-4CB7-8399-626B54AF85B9}"/>
              </a:ext>
            </a:extLst>
          </p:cNvPr>
          <p:cNvSpPr/>
          <p:nvPr/>
        </p:nvSpPr>
        <p:spPr>
          <a:xfrm>
            <a:off x="5333745" y="1325694"/>
            <a:ext cx="319904" cy="5328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0000"/>
              </a:solidFill>
            </a:endParaRPr>
          </a:p>
        </p:txBody>
      </p:sp>
      <p:sp>
        <p:nvSpPr>
          <p:cNvPr id="19" name="Arrow: Right 7">
            <a:extLst>
              <a:ext uri="{FF2B5EF4-FFF2-40B4-BE49-F238E27FC236}">
                <a16:creationId xmlns:a16="http://schemas.microsoft.com/office/drawing/2014/main" id="{DADE1835-EBD8-4CB7-8399-626B54AF85B9}"/>
              </a:ext>
            </a:extLst>
          </p:cNvPr>
          <p:cNvSpPr/>
          <p:nvPr/>
        </p:nvSpPr>
        <p:spPr>
          <a:xfrm>
            <a:off x="8566802" y="1325694"/>
            <a:ext cx="319904" cy="5328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0000"/>
              </a:solidFill>
            </a:endParaRPr>
          </a:p>
        </p:txBody>
      </p:sp>
      <p:pic>
        <p:nvPicPr>
          <p:cNvPr id="4" name="Hình ảnh 3" descr="Ảnh có chứa văn bản, ảnh chụp màn hình, biểu đồ, Sơ đồ&#10;&#10;Mô tả được tự động tạo">
            <a:extLst>
              <a:ext uri="{FF2B5EF4-FFF2-40B4-BE49-F238E27FC236}">
                <a16:creationId xmlns:a16="http://schemas.microsoft.com/office/drawing/2014/main" id="{85AF3E8A-3FB8-75F0-600D-D261A9EB264C}"/>
              </a:ext>
            </a:extLst>
          </p:cNvPr>
          <p:cNvPicPr>
            <a:picLocks noChangeAspect="1"/>
          </p:cNvPicPr>
          <p:nvPr/>
        </p:nvPicPr>
        <p:blipFill>
          <a:blip r:embed="rId2"/>
          <a:stretch>
            <a:fillRect/>
          </a:stretch>
        </p:blipFill>
        <p:spPr>
          <a:xfrm>
            <a:off x="1351150" y="2200834"/>
            <a:ext cx="7382996" cy="4462184"/>
          </a:xfrm>
          <a:prstGeom prst="rect">
            <a:avLst/>
          </a:prstGeom>
        </p:spPr>
      </p:pic>
    </p:spTree>
    <p:extLst>
      <p:ext uri="{BB962C8B-B14F-4D97-AF65-F5344CB8AC3E}">
        <p14:creationId xmlns:p14="http://schemas.microsoft.com/office/powerpoint/2010/main" val="481761386"/>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94719"/>
        </a:solidFill>
        <a:effectLst/>
      </p:bgPr>
    </p:bg>
    <p:spTree>
      <p:nvGrpSpPr>
        <p:cNvPr id="1" name=""/>
        <p:cNvGrpSpPr/>
        <p:nvPr/>
      </p:nvGrpSpPr>
      <p:grpSpPr>
        <a:xfrm>
          <a:off x="0" y="0"/>
          <a:ext cx="0" cy="0"/>
          <a:chOff x="0" y="0"/>
          <a:chExt cx="0" cy="0"/>
        </a:xfrm>
      </p:grpSpPr>
      <p:grpSp>
        <p:nvGrpSpPr>
          <p:cNvPr id="2" name="Group 2"/>
          <p:cNvGrpSpPr/>
          <p:nvPr/>
        </p:nvGrpSpPr>
        <p:grpSpPr>
          <a:xfrm>
            <a:off x="0" y="2279749"/>
            <a:ext cx="12192000" cy="4578251"/>
            <a:chOff x="0" y="-47625"/>
            <a:chExt cx="4816593" cy="1808692"/>
          </a:xfrm>
        </p:grpSpPr>
        <p:sp>
          <p:nvSpPr>
            <p:cNvPr id="3" name="Freeform 3"/>
            <p:cNvSpPr/>
            <p:nvPr/>
          </p:nvSpPr>
          <p:spPr>
            <a:xfrm>
              <a:off x="0" y="0"/>
              <a:ext cx="4816592" cy="1761067"/>
            </a:xfrm>
            <a:custGeom>
              <a:avLst/>
              <a:gdLst/>
              <a:ahLst/>
              <a:cxnLst/>
              <a:rect l="l" t="t" r="r" b="b"/>
              <a:pathLst>
                <a:path w="4816592" h="1761067">
                  <a:moveTo>
                    <a:pt x="0" y="0"/>
                  </a:moveTo>
                  <a:lnTo>
                    <a:pt x="4816592" y="0"/>
                  </a:lnTo>
                  <a:lnTo>
                    <a:pt x="4816592" y="1761067"/>
                  </a:lnTo>
                  <a:lnTo>
                    <a:pt x="0" y="1761067"/>
                  </a:lnTo>
                  <a:close/>
                </a:path>
              </a:pathLst>
            </a:custGeom>
            <a:solidFill>
              <a:srgbClr val="FAF3E0"/>
            </a:solidFill>
          </p:spPr>
          <p:txBody>
            <a:bodyPr/>
            <a:lstStyle/>
            <a:p>
              <a:endParaRPr lang="en-US"/>
            </a:p>
          </p:txBody>
        </p:sp>
        <p:sp>
          <p:nvSpPr>
            <p:cNvPr id="4" name="TextBox 4"/>
            <p:cNvSpPr txBox="1"/>
            <p:nvPr/>
          </p:nvSpPr>
          <p:spPr>
            <a:xfrm>
              <a:off x="0" y="-47625"/>
              <a:ext cx="4816593" cy="1808692"/>
            </a:xfrm>
            <a:prstGeom prst="rect">
              <a:avLst/>
            </a:prstGeom>
          </p:spPr>
          <p:txBody>
            <a:bodyPr lIns="33867" tIns="33867" rIns="33867" bIns="33867" rtlCol="0" anchor="ctr"/>
            <a:lstStyle/>
            <a:p>
              <a:pPr marL="0" marR="0" lvl="0" indent="0" algn="ctr" defTabSz="609630" rtl="0" eaLnBrk="1" fontAlgn="auto" latinLnBrk="0" hangingPunct="1">
                <a:lnSpc>
                  <a:spcPts val="1867"/>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8" name="Group 8"/>
          <p:cNvGrpSpPr/>
          <p:nvPr/>
        </p:nvGrpSpPr>
        <p:grpSpPr>
          <a:xfrm>
            <a:off x="0" y="211885"/>
            <a:ext cx="12192000" cy="5833140"/>
            <a:chOff x="0" y="0"/>
            <a:chExt cx="30705380" cy="11666279"/>
          </a:xfrm>
        </p:grpSpPr>
        <p:sp>
          <p:nvSpPr>
            <p:cNvPr id="9" name="Freeform 9"/>
            <p:cNvSpPr/>
            <p:nvPr/>
          </p:nvSpPr>
          <p:spPr>
            <a:xfrm rot="5400000">
              <a:off x="1983316" y="-1983316"/>
              <a:ext cx="11609209" cy="15575841"/>
            </a:xfrm>
            <a:custGeom>
              <a:avLst/>
              <a:gdLst/>
              <a:ahLst/>
              <a:cxnLst/>
              <a:rect l="l" t="t" r="r" b="b"/>
              <a:pathLst>
                <a:path w="11609209" h="15575841">
                  <a:moveTo>
                    <a:pt x="0" y="0"/>
                  </a:moveTo>
                  <a:lnTo>
                    <a:pt x="11609209" y="0"/>
                  </a:lnTo>
                  <a:lnTo>
                    <a:pt x="11609209" y="15575841"/>
                  </a:lnTo>
                  <a:lnTo>
                    <a:pt x="0" y="15575841"/>
                  </a:lnTo>
                  <a:lnTo>
                    <a:pt x="0" y="0"/>
                  </a:lnTo>
                  <a:close/>
                </a:path>
              </a:pathLst>
            </a:custGeom>
            <a:blipFill>
              <a:blip r:embed="rId3">
                <a:extLst>
                  <a:ext uri="{96DAC541-7B7A-43D3-8B79-37D633B846F1}">
                    <asvg:svgBlip xmlns:asvg="http://schemas.microsoft.com/office/drawing/2016/SVG/main" r:embed="rId4"/>
                  </a:ext>
                </a:extLst>
              </a:blip>
              <a:stretch>
                <a:fillRect t="-5899" r="-491"/>
              </a:stretch>
            </a:blipFill>
          </p:spPr>
          <p:txBody>
            <a:bodyPr/>
            <a:lstStyle/>
            <a:p>
              <a:endParaRPr lang="en-US"/>
            </a:p>
          </p:txBody>
        </p:sp>
        <p:sp>
          <p:nvSpPr>
            <p:cNvPr id="10" name="Freeform 10"/>
            <p:cNvSpPr/>
            <p:nvPr/>
          </p:nvSpPr>
          <p:spPr>
            <a:xfrm rot="5400000">
              <a:off x="17267131" y="-1771970"/>
              <a:ext cx="11666279" cy="15210219"/>
            </a:xfrm>
            <a:custGeom>
              <a:avLst/>
              <a:gdLst/>
              <a:ahLst/>
              <a:cxnLst/>
              <a:rect l="l" t="t" r="r" b="b"/>
              <a:pathLst>
                <a:path w="11666279" h="15210219">
                  <a:moveTo>
                    <a:pt x="0" y="0"/>
                  </a:moveTo>
                  <a:lnTo>
                    <a:pt x="11666279" y="0"/>
                  </a:lnTo>
                  <a:lnTo>
                    <a:pt x="11666279" y="15210219"/>
                  </a:lnTo>
                  <a:lnTo>
                    <a:pt x="0" y="15210219"/>
                  </a:lnTo>
                  <a:lnTo>
                    <a:pt x="0" y="0"/>
                  </a:lnTo>
                  <a:close/>
                </a:path>
              </a:pathLst>
            </a:custGeom>
            <a:blipFill>
              <a:blip r:embed="rId3">
                <a:extLst>
                  <a:ext uri="{96DAC541-7B7A-43D3-8B79-37D633B846F1}">
                    <asvg:svgBlip xmlns:asvg="http://schemas.microsoft.com/office/drawing/2016/SVG/main" r:embed="rId4"/>
                  </a:ext>
                </a:extLst>
              </a:blip>
              <a:stretch>
                <a:fillRect b="-8445"/>
              </a:stretch>
            </a:blipFill>
          </p:spPr>
          <p:txBody>
            <a:bodyPr/>
            <a:lstStyle/>
            <a:p>
              <a:endParaRPr lang="en-US"/>
            </a:p>
          </p:txBody>
        </p:sp>
      </p:grpSp>
      <p:sp>
        <p:nvSpPr>
          <p:cNvPr id="11" name="TextBox 11"/>
          <p:cNvSpPr txBox="1"/>
          <p:nvPr/>
        </p:nvSpPr>
        <p:spPr>
          <a:xfrm>
            <a:off x="289203" y="932727"/>
            <a:ext cx="5375871" cy="2688108"/>
          </a:xfrm>
          <a:prstGeom prst="rect">
            <a:avLst/>
          </a:prstGeom>
        </p:spPr>
        <p:txBody>
          <a:bodyPr wrap="square" lIns="0" tIns="0" rIns="0" bIns="0" rtlCol="0" anchor="t">
            <a:spAutoFit/>
          </a:bodyPr>
          <a:lstStyle/>
          <a:p>
            <a:pPr defTabSz="609630">
              <a:defRPr/>
            </a:pPr>
            <a:r>
              <a:rPr kumimoji="0" lang="en-US" sz="4400" b="0" i="0" u="none" strike="noStrike" kern="1200" cap="none" spc="0" normalizeH="0" baseline="0" noProof="0">
                <a:ln>
                  <a:noFill/>
                </a:ln>
                <a:solidFill>
                  <a:srgbClr val="101010"/>
                </a:solidFill>
                <a:effectLst/>
                <a:uLnTx/>
                <a:uFillTx/>
                <a:latin typeface="Segoe UI Semibold"/>
                <a:ea typeface="Marykate"/>
                <a:cs typeface="Segoe UI Semibold"/>
                <a:sym typeface="Marykate"/>
              </a:rPr>
              <a:t>TRỰC QUAN HÓA </a:t>
            </a:r>
            <a:r>
              <a:rPr lang="en-US" sz="4400">
                <a:solidFill>
                  <a:srgbClr val="101010"/>
                </a:solidFill>
                <a:latin typeface="Segoe UI Semibold"/>
                <a:ea typeface="Marykate"/>
                <a:cs typeface="Segoe UI Semibold"/>
                <a:sym typeface="Marykate"/>
              </a:rPr>
              <a:t>PHÂN PHỐI TÍCH LŨY, PHÂN VỊ</a:t>
            </a:r>
            <a:endParaRPr lang="en-US" sz="4400">
              <a:solidFill>
                <a:srgbClr val="000000"/>
              </a:solidFill>
              <a:latin typeface="Segoe UI Semibold"/>
              <a:ea typeface="Marykate"/>
              <a:cs typeface="Segoe UI Semibold"/>
              <a:sym typeface="Marykate"/>
            </a:endParaRPr>
          </a:p>
          <a:p>
            <a:pPr marL="0" marR="0" lvl="0" indent="0" algn="l" defTabSz="609630">
              <a:lnSpc>
                <a:spcPts val="5515"/>
              </a:lnSpc>
              <a:spcBef>
                <a:spcPts val="0"/>
              </a:spcBef>
              <a:spcAft>
                <a:spcPts val="0"/>
              </a:spcAft>
              <a:buClrTx/>
              <a:buSzTx/>
              <a:buFontTx/>
              <a:buNone/>
              <a:tabLst/>
              <a:defRPr/>
            </a:pPr>
            <a:endParaRPr lang="en-US" sz="4400" b="0" i="0" u="none" strike="noStrike" kern="1200" cap="none" spc="0" normalizeH="0" baseline="0" noProof="0">
              <a:ln>
                <a:noFill/>
              </a:ln>
              <a:solidFill>
                <a:srgbClr val="101010"/>
              </a:solidFill>
              <a:effectLst/>
              <a:uLnTx/>
              <a:uFillTx/>
              <a:latin typeface="Segoe UI Semibold" panose="020B0702040204020203" pitchFamily="34" charset="0"/>
              <a:ea typeface="Marykate"/>
              <a:cs typeface="Segoe UI Semibold" panose="020B0702040204020203" pitchFamily="34" charset="0"/>
            </a:endParaRPr>
          </a:p>
        </p:txBody>
      </p:sp>
      <p:sp>
        <p:nvSpPr>
          <p:cNvPr id="16" name="Freeform 16"/>
          <p:cNvSpPr/>
          <p:nvPr/>
        </p:nvSpPr>
        <p:spPr>
          <a:xfrm rot="-332389">
            <a:off x="6034389" y="1057494"/>
            <a:ext cx="5688501" cy="6091807"/>
          </a:xfrm>
          <a:custGeom>
            <a:avLst/>
            <a:gdLst/>
            <a:ahLst/>
            <a:cxnLst/>
            <a:rect l="l" t="t" r="r" b="b"/>
            <a:pathLst>
              <a:path w="8532752" h="12064303">
                <a:moveTo>
                  <a:pt x="0" y="0"/>
                </a:moveTo>
                <a:lnTo>
                  <a:pt x="8532753" y="0"/>
                </a:lnTo>
                <a:lnTo>
                  <a:pt x="8532753" y="12064303"/>
                </a:lnTo>
                <a:lnTo>
                  <a:pt x="0" y="120643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39" name="Group 17">
            <a:extLst>
              <a:ext uri="{FF2B5EF4-FFF2-40B4-BE49-F238E27FC236}">
                <a16:creationId xmlns:a16="http://schemas.microsoft.com/office/drawing/2014/main" id="{39ADE6F6-8945-41C9-9592-7635B6F96DCA}"/>
              </a:ext>
            </a:extLst>
          </p:cNvPr>
          <p:cNvGrpSpPr/>
          <p:nvPr/>
        </p:nvGrpSpPr>
        <p:grpSpPr>
          <a:xfrm>
            <a:off x="6678221" y="2178998"/>
            <a:ext cx="4712868" cy="661237"/>
            <a:chOff x="0" y="0"/>
            <a:chExt cx="8285510" cy="1196622"/>
          </a:xfrm>
        </p:grpSpPr>
        <p:sp>
          <p:nvSpPr>
            <p:cNvPr id="40" name="Freeform 18">
              <a:extLst>
                <a:ext uri="{FF2B5EF4-FFF2-40B4-BE49-F238E27FC236}">
                  <a16:creationId xmlns:a16="http://schemas.microsoft.com/office/drawing/2014/main" id="{989555B5-8032-41C5-A1EC-327B47F9F12B}"/>
                </a:ext>
              </a:extLst>
            </p:cNvPr>
            <p:cNvSpPr/>
            <p:nvPr/>
          </p:nvSpPr>
          <p:spPr>
            <a:xfrm>
              <a:off x="0"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41" name="Freeform 19">
              <a:extLst>
                <a:ext uri="{FF2B5EF4-FFF2-40B4-BE49-F238E27FC236}">
                  <a16:creationId xmlns:a16="http://schemas.microsoft.com/office/drawing/2014/main" id="{7E667B79-5E02-41C0-A8FC-235E82E7918B}"/>
                </a:ext>
              </a:extLst>
            </p:cNvPr>
            <p:cNvSpPr/>
            <p:nvPr/>
          </p:nvSpPr>
          <p:spPr>
            <a:xfrm>
              <a:off x="3481553"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42" name="TextBox 20">
              <a:extLst>
                <a:ext uri="{FF2B5EF4-FFF2-40B4-BE49-F238E27FC236}">
                  <a16:creationId xmlns:a16="http://schemas.microsoft.com/office/drawing/2014/main" id="{657A5BAC-F68B-4AB4-88C2-2980C2A9CD9B}"/>
                </a:ext>
              </a:extLst>
            </p:cNvPr>
            <p:cNvSpPr txBox="1"/>
            <p:nvPr/>
          </p:nvSpPr>
          <p:spPr>
            <a:xfrm>
              <a:off x="271736" y="333939"/>
              <a:ext cx="7807692" cy="556975"/>
            </a:xfrm>
            <a:prstGeom prst="rect">
              <a:avLst/>
            </a:prstGeom>
          </p:spPr>
          <p:txBody>
            <a:bodyPr lIns="0" tIns="0" rIns="0" bIns="0" rtlCol="0" anchor="t">
              <a:spAutoFit/>
            </a:bodyPr>
            <a:lstStyle/>
            <a:p>
              <a:pPr>
                <a:defRPr/>
              </a:pPr>
              <a:r>
                <a:rPr lang="en-US" sz="2000" err="1">
                  <a:solidFill>
                    <a:prstClr val="black"/>
                  </a:solidFill>
                  <a:ea typeface="+mn-lt"/>
                  <a:cs typeface="+mn-lt"/>
                  <a:sym typeface="Open Sauce Bold"/>
                </a:rPr>
                <a:t>Phân</a:t>
              </a:r>
              <a:r>
                <a:rPr lang="en-US" sz="2000">
                  <a:solidFill>
                    <a:prstClr val="black"/>
                  </a:solidFill>
                  <a:ea typeface="+mn-lt"/>
                  <a:cs typeface="+mn-lt"/>
                  <a:sym typeface="Open Sauce Bold"/>
                </a:rPr>
                <a:t> </a:t>
              </a:r>
              <a:r>
                <a:rPr lang="en-US" sz="2000" err="1">
                  <a:solidFill>
                    <a:prstClr val="black"/>
                  </a:solidFill>
                  <a:ea typeface="+mn-lt"/>
                  <a:cs typeface="+mn-lt"/>
                  <a:sym typeface="Open Sauce Bold"/>
                </a:rPr>
                <a:t>phối</a:t>
              </a:r>
              <a:r>
                <a:rPr lang="en-US" sz="2000">
                  <a:solidFill>
                    <a:prstClr val="black"/>
                  </a:solidFill>
                  <a:ea typeface="+mn-lt"/>
                  <a:cs typeface="+mn-lt"/>
                  <a:sym typeface="Open Sauce Bold"/>
                </a:rPr>
                <a:t> </a:t>
              </a:r>
              <a:r>
                <a:rPr lang="en-US" sz="2000" err="1">
                  <a:solidFill>
                    <a:prstClr val="black"/>
                  </a:solidFill>
                  <a:ea typeface="+mn-lt"/>
                  <a:cs typeface="+mn-lt"/>
                  <a:sym typeface="Open Sauce Bold"/>
                </a:rPr>
                <a:t>tích</a:t>
              </a:r>
              <a:r>
                <a:rPr lang="en-US" sz="2000">
                  <a:solidFill>
                    <a:prstClr val="black"/>
                  </a:solidFill>
                  <a:ea typeface="+mn-lt"/>
                  <a:cs typeface="+mn-lt"/>
                  <a:sym typeface="Open Sauce Bold"/>
                </a:rPr>
                <a:t> </a:t>
              </a:r>
              <a:r>
                <a:rPr lang="en-US" sz="2000" err="1">
                  <a:solidFill>
                    <a:prstClr val="black"/>
                  </a:solidFill>
                  <a:ea typeface="+mn-lt"/>
                  <a:cs typeface="+mn-lt"/>
                  <a:sym typeface="Open Sauce Bold"/>
                </a:rPr>
                <a:t>lũy</a:t>
              </a:r>
              <a:endParaRPr lang="en-US" sz="2000" err="1">
                <a:solidFill>
                  <a:prstClr val="black"/>
                </a:solidFill>
                <a:ea typeface="+mn-lt"/>
                <a:cs typeface="+mn-lt"/>
              </a:endParaRPr>
            </a:p>
          </p:txBody>
        </p:sp>
      </p:grpSp>
      <p:grpSp>
        <p:nvGrpSpPr>
          <p:cNvPr id="43" name="Group 25">
            <a:extLst>
              <a:ext uri="{FF2B5EF4-FFF2-40B4-BE49-F238E27FC236}">
                <a16:creationId xmlns:a16="http://schemas.microsoft.com/office/drawing/2014/main" id="{8D5D45AF-4F20-4F43-828A-FAE1FC3915E9}"/>
              </a:ext>
            </a:extLst>
          </p:cNvPr>
          <p:cNvGrpSpPr/>
          <p:nvPr/>
        </p:nvGrpSpPr>
        <p:grpSpPr>
          <a:xfrm>
            <a:off x="6678221" y="3226569"/>
            <a:ext cx="4712868" cy="661237"/>
            <a:chOff x="0" y="0"/>
            <a:chExt cx="8285510" cy="1196622"/>
          </a:xfrm>
        </p:grpSpPr>
        <p:sp>
          <p:nvSpPr>
            <p:cNvPr id="44" name="Freeform 26">
              <a:extLst>
                <a:ext uri="{FF2B5EF4-FFF2-40B4-BE49-F238E27FC236}">
                  <a16:creationId xmlns:a16="http://schemas.microsoft.com/office/drawing/2014/main" id="{117B10DF-BF21-499E-983B-4C2B7A827233}"/>
                </a:ext>
              </a:extLst>
            </p:cNvPr>
            <p:cNvSpPr/>
            <p:nvPr/>
          </p:nvSpPr>
          <p:spPr>
            <a:xfrm>
              <a:off x="0"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45" name="Freeform 27">
              <a:extLst>
                <a:ext uri="{FF2B5EF4-FFF2-40B4-BE49-F238E27FC236}">
                  <a16:creationId xmlns:a16="http://schemas.microsoft.com/office/drawing/2014/main" id="{5E4461A3-FF0F-463F-9026-D84A7C403D24}"/>
                </a:ext>
              </a:extLst>
            </p:cNvPr>
            <p:cNvSpPr/>
            <p:nvPr/>
          </p:nvSpPr>
          <p:spPr>
            <a:xfrm>
              <a:off x="3481553"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46" name="TextBox 28">
              <a:extLst>
                <a:ext uri="{FF2B5EF4-FFF2-40B4-BE49-F238E27FC236}">
                  <a16:creationId xmlns:a16="http://schemas.microsoft.com/office/drawing/2014/main" id="{AA0F39F9-7E23-4111-9548-F3368047EE95}"/>
                </a:ext>
              </a:extLst>
            </p:cNvPr>
            <p:cNvSpPr txBox="1"/>
            <p:nvPr/>
          </p:nvSpPr>
          <p:spPr>
            <a:xfrm>
              <a:off x="291437" y="14617"/>
              <a:ext cx="7807692" cy="853564"/>
            </a:xfrm>
            <a:prstGeom prst="rect">
              <a:avLst/>
            </a:prstGeom>
          </p:spPr>
          <p:txBody>
            <a:bodyPr lIns="0" tIns="0" rIns="0" bIns="0" rtlCol="0" anchor="t">
              <a:spAutoFit/>
            </a:bodyPr>
            <a:lstStyle/>
            <a:p>
              <a:pPr>
                <a:lnSpc>
                  <a:spcPts val="4200"/>
                </a:lnSpc>
                <a:defRPr/>
              </a:pPr>
              <a:r>
                <a:rPr lang="en-US" sz="2000" err="1">
                  <a:solidFill>
                    <a:prstClr val="black"/>
                  </a:solidFill>
                  <a:latin typeface="Open Sauce Bold"/>
                  <a:sym typeface="Open Sauce Bold"/>
                </a:rPr>
                <a:t>Phân</a:t>
              </a:r>
              <a:r>
                <a:rPr lang="en-US" sz="2000">
                  <a:solidFill>
                    <a:prstClr val="black"/>
                  </a:solidFill>
                  <a:latin typeface="Open Sauce Bold"/>
                  <a:sym typeface="Open Sauce Bold"/>
                </a:rPr>
                <a:t> </a:t>
              </a:r>
              <a:r>
                <a:rPr lang="en-US" sz="2000" err="1">
                  <a:solidFill>
                    <a:prstClr val="black"/>
                  </a:solidFill>
                  <a:latin typeface="Open Sauce Bold"/>
                  <a:sym typeface="Open Sauce Bold"/>
                </a:rPr>
                <a:t>vị</a:t>
              </a:r>
              <a:endParaRPr lang="vi-VN" err="1">
                <a:solidFill>
                  <a:prstClr val="black"/>
                </a:solidFill>
              </a:endParaRPr>
            </a:p>
          </p:txBody>
        </p:sp>
      </p:grpSp>
      <p:sp>
        <p:nvSpPr>
          <p:cNvPr id="24" name="Freeform 20">
            <a:extLst>
              <a:ext uri="{FF2B5EF4-FFF2-40B4-BE49-F238E27FC236}">
                <a16:creationId xmlns:a16="http://schemas.microsoft.com/office/drawing/2014/main" id="{F9285759-7B35-408C-9F4E-32D13371002B}"/>
              </a:ext>
            </a:extLst>
          </p:cNvPr>
          <p:cNvSpPr/>
          <p:nvPr/>
        </p:nvSpPr>
        <p:spPr>
          <a:xfrm>
            <a:off x="1079610" y="3099861"/>
            <a:ext cx="2290672" cy="2727007"/>
          </a:xfrm>
          <a:custGeom>
            <a:avLst/>
            <a:gdLst/>
            <a:ahLst/>
            <a:cxnLst/>
            <a:rect l="l" t="t" r="r" b="b"/>
            <a:pathLst>
              <a:path w="2697486" h="3127520">
                <a:moveTo>
                  <a:pt x="0" y="0"/>
                </a:moveTo>
                <a:lnTo>
                  <a:pt x="2697485" y="0"/>
                </a:lnTo>
                <a:lnTo>
                  <a:pt x="2697485" y="3127520"/>
                </a:lnTo>
                <a:lnTo>
                  <a:pt x="0" y="312752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5" name="Freeform 21">
            <a:extLst>
              <a:ext uri="{FF2B5EF4-FFF2-40B4-BE49-F238E27FC236}">
                <a16:creationId xmlns:a16="http://schemas.microsoft.com/office/drawing/2014/main" id="{32F70171-E1BC-4A70-9AF9-8B933E838348}"/>
              </a:ext>
            </a:extLst>
          </p:cNvPr>
          <p:cNvSpPr/>
          <p:nvPr/>
        </p:nvSpPr>
        <p:spPr>
          <a:xfrm rot="20460756">
            <a:off x="143497" y="5383192"/>
            <a:ext cx="1012615" cy="1432724"/>
          </a:xfrm>
          <a:custGeom>
            <a:avLst/>
            <a:gdLst/>
            <a:ahLst/>
            <a:cxnLst/>
            <a:rect l="l" t="t" r="r" b="b"/>
            <a:pathLst>
              <a:path w="1817307" h="2774514">
                <a:moveTo>
                  <a:pt x="0" y="0"/>
                </a:moveTo>
                <a:lnTo>
                  <a:pt x="1817307" y="0"/>
                </a:lnTo>
                <a:lnTo>
                  <a:pt x="1817307" y="2774515"/>
                </a:lnTo>
                <a:lnTo>
                  <a:pt x="0" y="27745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6" name="Freeform 22">
            <a:extLst>
              <a:ext uri="{FF2B5EF4-FFF2-40B4-BE49-F238E27FC236}">
                <a16:creationId xmlns:a16="http://schemas.microsoft.com/office/drawing/2014/main" id="{D9172C66-D893-4071-9112-B1083F015CF1}"/>
              </a:ext>
            </a:extLst>
          </p:cNvPr>
          <p:cNvSpPr/>
          <p:nvPr/>
        </p:nvSpPr>
        <p:spPr>
          <a:xfrm rot="4415999">
            <a:off x="4900031" y="2908007"/>
            <a:ext cx="251455" cy="1270643"/>
          </a:xfrm>
          <a:custGeom>
            <a:avLst/>
            <a:gdLst/>
            <a:ahLst/>
            <a:cxnLst/>
            <a:rect l="l" t="t" r="r" b="b"/>
            <a:pathLst>
              <a:path w="401018" h="1445109">
                <a:moveTo>
                  <a:pt x="0" y="0"/>
                </a:moveTo>
                <a:lnTo>
                  <a:pt x="401018" y="0"/>
                </a:lnTo>
                <a:lnTo>
                  <a:pt x="401018" y="1445109"/>
                </a:lnTo>
                <a:lnTo>
                  <a:pt x="0" y="1445109"/>
                </a:lnTo>
                <a:lnTo>
                  <a:pt x="0" y="0"/>
                </a:lnTo>
                <a:close/>
              </a:path>
            </a:pathLst>
          </a:custGeom>
          <a:blipFill>
            <a:blip>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27" name="Freeform 23">
            <a:extLst>
              <a:ext uri="{FF2B5EF4-FFF2-40B4-BE49-F238E27FC236}">
                <a16:creationId xmlns:a16="http://schemas.microsoft.com/office/drawing/2014/main" id="{10A3D037-4EE8-47E6-BEED-2C2CDE9D3FB5}"/>
              </a:ext>
            </a:extLst>
          </p:cNvPr>
          <p:cNvSpPr/>
          <p:nvPr/>
        </p:nvSpPr>
        <p:spPr>
          <a:xfrm rot="-7742462">
            <a:off x="4254349" y="4441343"/>
            <a:ext cx="251455" cy="1270643"/>
          </a:xfrm>
          <a:custGeom>
            <a:avLst/>
            <a:gdLst/>
            <a:ahLst/>
            <a:cxnLst/>
            <a:rect l="l" t="t" r="r" b="b"/>
            <a:pathLst>
              <a:path w="401018" h="1445109">
                <a:moveTo>
                  <a:pt x="0" y="0"/>
                </a:moveTo>
                <a:lnTo>
                  <a:pt x="401018" y="0"/>
                </a:lnTo>
                <a:lnTo>
                  <a:pt x="401018" y="1445109"/>
                </a:lnTo>
                <a:lnTo>
                  <a:pt x="0" y="1445109"/>
                </a:lnTo>
                <a:lnTo>
                  <a:pt x="0" y="0"/>
                </a:lnTo>
                <a:close/>
              </a:path>
            </a:pathLst>
          </a:custGeom>
          <a:blipFill>
            <a:blip>
              <a:extLst>
                <a:ext uri="{96DAC541-7B7A-43D3-8B79-37D633B846F1}">
                  <asvg:svgBlip xmlns:asvg="http://schemas.microsoft.com/office/drawing/2016/SVG/main" r:embed="rId13"/>
                </a:ext>
              </a:extLst>
            </a:blip>
            <a:stretch>
              <a:fillRect/>
            </a:stretch>
          </a:blipFill>
        </p:spPr>
        <p:txBody>
          <a:bodyPr/>
          <a:lstStyle/>
          <a:p>
            <a:endParaRPr lang="en-US"/>
          </a:p>
        </p:txBody>
      </p:sp>
      <p:grpSp>
        <p:nvGrpSpPr>
          <p:cNvPr id="22" name="Group 25">
            <a:extLst>
              <a:ext uri="{FF2B5EF4-FFF2-40B4-BE49-F238E27FC236}">
                <a16:creationId xmlns:a16="http://schemas.microsoft.com/office/drawing/2014/main" id="{68095EEF-B464-4E02-BB3D-0073B79DE165}"/>
              </a:ext>
            </a:extLst>
          </p:cNvPr>
          <p:cNvGrpSpPr/>
          <p:nvPr/>
        </p:nvGrpSpPr>
        <p:grpSpPr>
          <a:xfrm>
            <a:off x="6689216" y="4180249"/>
            <a:ext cx="4712868" cy="661237"/>
            <a:chOff x="0" y="0"/>
            <a:chExt cx="8285510" cy="1196622"/>
          </a:xfrm>
        </p:grpSpPr>
        <p:sp>
          <p:nvSpPr>
            <p:cNvPr id="23" name="Freeform 26">
              <a:extLst>
                <a:ext uri="{FF2B5EF4-FFF2-40B4-BE49-F238E27FC236}">
                  <a16:creationId xmlns:a16="http://schemas.microsoft.com/office/drawing/2014/main" id="{65AFD89E-DB74-4EE2-81C8-B7A6DE1E0AB7}"/>
                </a:ext>
              </a:extLst>
            </p:cNvPr>
            <p:cNvSpPr/>
            <p:nvPr/>
          </p:nvSpPr>
          <p:spPr>
            <a:xfrm>
              <a:off x="0"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8" name="Freeform 27">
              <a:extLst>
                <a:ext uri="{FF2B5EF4-FFF2-40B4-BE49-F238E27FC236}">
                  <a16:creationId xmlns:a16="http://schemas.microsoft.com/office/drawing/2014/main" id="{DB0CB038-3B6D-42A3-9988-0C0AC1F557EC}"/>
                </a:ext>
              </a:extLst>
            </p:cNvPr>
            <p:cNvSpPr/>
            <p:nvPr/>
          </p:nvSpPr>
          <p:spPr>
            <a:xfrm>
              <a:off x="3481553"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9" name="TextBox 28">
              <a:extLst>
                <a:ext uri="{FF2B5EF4-FFF2-40B4-BE49-F238E27FC236}">
                  <a16:creationId xmlns:a16="http://schemas.microsoft.com/office/drawing/2014/main" id="{70BFA388-0CCB-4F40-B78E-447DB1C9B573}"/>
                </a:ext>
              </a:extLst>
            </p:cNvPr>
            <p:cNvSpPr txBox="1"/>
            <p:nvPr/>
          </p:nvSpPr>
          <p:spPr>
            <a:xfrm>
              <a:off x="291437" y="14617"/>
              <a:ext cx="7807692" cy="853564"/>
            </a:xfrm>
            <a:prstGeom prst="rect">
              <a:avLst/>
            </a:prstGeom>
          </p:spPr>
          <p:txBody>
            <a:bodyPr lIns="0" tIns="0" rIns="0" bIns="0" rtlCol="0" anchor="t">
              <a:spAutoFit/>
            </a:bodyPr>
            <a:lstStyle/>
            <a:p>
              <a:pPr>
                <a:lnSpc>
                  <a:spcPts val="4200"/>
                </a:lnSpc>
                <a:defRPr/>
              </a:pPr>
              <a:r>
                <a:rPr lang="en-US" sz="2000" err="1">
                  <a:solidFill>
                    <a:prstClr val="black"/>
                  </a:solidFill>
                  <a:latin typeface="Open Sauce Bold"/>
                  <a:sym typeface="Open Sauce Bold"/>
                </a:rPr>
                <a:t>Biểu</a:t>
              </a:r>
              <a:r>
                <a:rPr lang="en-US" sz="2000">
                  <a:solidFill>
                    <a:prstClr val="black"/>
                  </a:solidFill>
                  <a:latin typeface="Open Sauce Bold"/>
                  <a:sym typeface="Open Sauce Bold"/>
                </a:rPr>
                <a:t> </a:t>
              </a:r>
              <a:r>
                <a:rPr lang="en-US" sz="2000" err="1">
                  <a:solidFill>
                    <a:prstClr val="black"/>
                  </a:solidFill>
                  <a:latin typeface="Open Sauce Bold"/>
                  <a:sym typeface="Open Sauce Bold"/>
                </a:rPr>
                <a:t>đồ</a:t>
              </a:r>
              <a:r>
                <a:rPr lang="en-US" sz="2000">
                  <a:solidFill>
                    <a:prstClr val="black"/>
                  </a:solidFill>
                  <a:latin typeface="Open Sauce Bold"/>
                  <a:sym typeface="Open Sauce Bold"/>
                </a:rPr>
                <a:t> </a:t>
              </a:r>
              <a:r>
                <a:rPr lang="en-US" sz="2000" err="1">
                  <a:solidFill>
                    <a:prstClr val="black"/>
                  </a:solidFill>
                  <a:latin typeface="Open Sauce Bold"/>
                  <a:sym typeface="Open Sauce Bold"/>
                </a:rPr>
                <a:t>phân</a:t>
              </a:r>
              <a:r>
                <a:rPr lang="en-US" sz="2000">
                  <a:solidFill>
                    <a:prstClr val="black"/>
                  </a:solidFill>
                  <a:latin typeface="Open Sauce Bold"/>
                  <a:sym typeface="Open Sauce Bold"/>
                </a:rPr>
                <a:t> </a:t>
              </a:r>
              <a:r>
                <a:rPr lang="en-US" sz="2000" err="1">
                  <a:solidFill>
                    <a:prstClr val="black"/>
                  </a:solidFill>
                  <a:latin typeface="Open Sauce Bold"/>
                  <a:sym typeface="Open Sauce Bold"/>
                </a:rPr>
                <a:t>phối</a:t>
              </a:r>
              <a:r>
                <a:rPr lang="en-US" sz="2000">
                  <a:solidFill>
                    <a:prstClr val="black"/>
                  </a:solidFill>
                  <a:latin typeface="Open Sauce Bold"/>
                  <a:sym typeface="Open Sauce Bold"/>
                </a:rPr>
                <a:t> </a:t>
              </a:r>
              <a:r>
                <a:rPr lang="en-US" sz="2000" err="1">
                  <a:solidFill>
                    <a:prstClr val="black"/>
                  </a:solidFill>
                  <a:latin typeface="Open Sauce Bold"/>
                  <a:sym typeface="Open Sauce Bold"/>
                </a:rPr>
                <a:t>tích</a:t>
              </a:r>
              <a:r>
                <a:rPr lang="en-US" sz="2000">
                  <a:solidFill>
                    <a:prstClr val="black"/>
                  </a:solidFill>
                  <a:latin typeface="Open Sauce Bold"/>
                  <a:sym typeface="Open Sauce Bold"/>
                </a:rPr>
                <a:t> </a:t>
              </a:r>
              <a:r>
                <a:rPr lang="en-US" sz="2000" err="1">
                  <a:solidFill>
                    <a:prstClr val="black"/>
                  </a:solidFill>
                  <a:latin typeface="Open Sauce Bold"/>
                  <a:sym typeface="Open Sauce Bold"/>
                </a:rPr>
                <a:t>lũy</a:t>
              </a:r>
              <a:endParaRPr lang="vi-VN" err="1">
                <a:solidFill>
                  <a:prstClr val="black"/>
                </a:solidFill>
              </a:endParaRPr>
            </a:p>
          </p:txBody>
        </p:sp>
      </p:grpSp>
      <p:grpSp>
        <p:nvGrpSpPr>
          <p:cNvPr id="30" name="Group 25">
            <a:extLst>
              <a:ext uri="{FF2B5EF4-FFF2-40B4-BE49-F238E27FC236}">
                <a16:creationId xmlns:a16="http://schemas.microsoft.com/office/drawing/2014/main" id="{DE8422A0-C08F-4ABA-8D4D-7FD0188AFC1E}"/>
              </a:ext>
            </a:extLst>
          </p:cNvPr>
          <p:cNvGrpSpPr/>
          <p:nvPr/>
        </p:nvGrpSpPr>
        <p:grpSpPr>
          <a:xfrm>
            <a:off x="6724606" y="5112941"/>
            <a:ext cx="4712868" cy="661237"/>
            <a:chOff x="0" y="0"/>
            <a:chExt cx="8285510" cy="1196622"/>
          </a:xfrm>
        </p:grpSpPr>
        <p:sp>
          <p:nvSpPr>
            <p:cNvPr id="31" name="Freeform 26">
              <a:extLst>
                <a:ext uri="{FF2B5EF4-FFF2-40B4-BE49-F238E27FC236}">
                  <a16:creationId xmlns:a16="http://schemas.microsoft.com/office/drawing/2014/main" id="{FC7DAB87-2E2C-4788-B69A-9DB8E6EEA9AE}"/>
                </a:ext>
              </a:extLst>
            </p:cNvPr>
            <p:cNvSpPr/>
            <p:nvPr/>
          </p:nvSpPr>
          <p:spPr>
            <a:xfrm>
              <a:off x="0"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2" name="Freeform 27">
              <a:extLst>
                <a:ext uri="{FF2B5EF4-FFF2-40B4-BE49-F238E27FC236}">
                  <a16:creationId xmlns:a16="http://schemas.microsoft.com/office/drawing/2014/main" id="{F0894BFA-5ACE-4313-AB28-DD1F25A3CB23}"/>
                </a:ext>
              </a:extLst>
            </p:cNvPr>
            <p:cNvSpPr/>
            <p:nvPr/>
          </p:nvSpPr>
          <p:spPr>
            <a:xfrm>
              <a:off x="3481553"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3" name="TextBox 32">
              <a:extLst>
                <a:ext uri="{FF2B5EF4-FFF2-40B4-BE49-F238E27FC236}">
                  <a16:creationId xmlns:a16="http://schemas.microsoft.com/office/drawing/2014/main" id="{FA0B7174-4306-46B1-B515-089EB6ABB2B4}"/>
                </a:ext>
              </a:extLst>
            </p:cNvPr>
            <p:cNvSpPr txBox="1"/>
            <p:nvPr/>
          </p:nvSpPr>
          <p:spPr>
            <a:xfrm>
              <a:off x="291437" y="14617"/>
              <a:ext cx="7807692" cy="853564"/>
            </a:xfrm>
            <a:prstGeom prst="rect">
              <a:avLst/>
            </a:prstGeom>
          </p:spPr>
          <p:txBody>
            <a:bodyPr lIns="0" tIns="0" rIns="0" bIns="0" rtlCol="0" anchor="t">
              <a:spAutoFit/>
            </a:bodyPr>
            <a:lstStyle/>
            <a:p>
              <a:pPr>
                <a:lnSpc>
                  <a:spcPts val="4200"/>
                </a:lnSpc>
                <a:defRPr/>
              </a:pPr>
              <a:r>
                <a:rPr lang="en-US" sz="2000">
                  <a:solidFill>
                    <a:prstClr val="black"/>
                  </a:solidFill>
                  <a:latin typeface="Open Sauce Bold"/>
                  <a:ea typeface="Open Sauce"/>
                  <a:cs typeface="Open Sauce"/>
                  <a:sym typeface="Open Sauce Bold"/>
                </a:rPr>
                <a:t>Quantile-Quantile Plots</a:t>
              </a:r>
              <a:endParaRPr lang="en-US" sz="2000" b="0" i="0" u="none" strike="noStrike" kern="1200" cap="none" spc="0" normalizeH="0" baseline="0" noProof="0">
                <a:ln>
                  <a:noFill/>
                </a:ln>
                <a:solidFill>
                  <a:prstClr val="black"/>
                </a:solidFill>
                <a:effectLst/>
                <a:uLnTx/>
                <a:uFillTx/>
                <a:latin typeface="Open Sauce Bold"/>
                <a:ea typeface="Open Sauce"/>
                <a:cs typeface="Open Sauce"/>
              </a:endParaRPr>
            </a:p>
          </p:txBody>
        </p:sp>
      </p:grpSp>
    </p:spTree>
    <p:extLst>
      <p:ext uri="{BB962C8B-B14F-4D97-AF65-F5344CB8AC3E}">
        <p14:creationId xmlns:p14="http://schemas.microsoft.com/office/powerpoint/2010/main" val="40787446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r>
              <a:rPr lang="en-US">
                <a:solidFill>
                  <a:srgbClr val="C00000"/>
                </a:solidFill>
                <a:latin typeface="Segoe UI Semibold"/>
                <a:cs typeface="Segoe UI Semibold"/>
              </a:rPr>
              <a:t>PHÂN PHỐI TÍCH LŨY, PHÂN VỊ</a:t>
            </a:r>
            <a:endParaRPr lang="vi-VN"/>
          </a:p>
        </p:txBody>
      </p:sp>
      <p:sp>
        <p:nvSpPr>
          <p:cNvPr id="2" name="Slide Number Placeholder 1"/>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334FA8FF-E987-D808-9ADA-58CFA9023A49}"/>
              </a:ext>
            </a:extLst>
          </p:cNvPr>
          <p:cNvSpPr txBox="1"/>
          <p:nvPr/>
        </p:nvSpPr>
        <p:spPr>
          <a:xfrm>
            <a:off x="1238819" y="2371617"/>
            <a:ext cx="9720698"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vi-VN" sz="2200">
                <a:solidFill>
                  <a:srgbClr val="FF0000"/>
                </a:solidFill>
                <a:latin typeface="Times New Roman"/>
                <a:ea typeface="+mn-lt"/>
                <a:cs typeface="+mn-lt"/>
              </a:rPr>
              <a:t>Phân phối tích lũy</a:t>
            </a:r>
            <a:r>
              <a:rPr lang="vi-VN" sz="2200">
                <a:latin typeface="Times New Roman"/>
                <a:ea typeface="+mn-lt"/>
                <a:cs typeface="+mn-lt"/>
              </a:rPr>
              <a:t> là xác suất tích lũy của một biến ngẫu nhiên, được định nghĩa bởi:</a:t>
            </a:r>
            <a:endParaRPr lang="vi-VN">
              <a:latin typeface="Times New Roman"/>
              <a:cs typeface="Times New Roman"/>
            </a:endParaRPr>
          </a:p>
          <a:p>
            <a:pPr algn="ctr"/>
            <a:r>
              <a:rPr lang="vi-VN" sz="2200">
                <a:latin typeface="Times New Roman"/>
                <a:ea typeface="+mn-lt"/>
                <a:cs typeface="+mn-lt"/>
              </a:rPr>
              <a:t>F(y) = </a:t>
            </a:r>
            <a:r>
              <a:rPr lang="vi-VN" sz="2200" err="1">
                <a:latin typeface="Times New Roman"/>
                <a:ea typeface="+mn-lt"/>
                <a:cs typeface="+mn-lt"/>
              </a:rPr>
              <a:t>Pr</a:t>
            </a:r>
            <a:r>
              <a:rPr lang="vi-VN" sz="2200">
                <a:latin typeface="Times New Roman"/>
                <a:ea typeface="+mn-lt"/>
                <a:cs typeface="+mn-lt"/>
              </a:rPr>
              <a:t>(Y ≤ y).</a:t>
            </a:r>
          </a:p>
          <a:p>
            <a:pPr algn="ctr"/>
            <a:endParaRPr lang="vi-VN" sz="2200">
              <a:latin typeface="Times New Roman"/>
              <a:ea typeface="+mn-lt"/>
              <a:cs typeface="+mn-lt"/>
            </a:endParaRPr>
          </a:p>
          <a:p>
            <a:r>
              <a:rPr lang="vi-VN" sz="2200">
                <a:solidFill>
                  <a:srgbClr val="FF0000"/>
                </a:solidFill>
                <a:latin typeface="Times New Roman"/>
                <a:ea typeface="+mn-lt"/>
                <a:cs typeface="+mn-lt"/>
              </a:rPr>
              <a:t>Phân vị thứ p</a:t>
            </a:r>
            <a:r>
              <a:rPr lang="vi-VN" sz="2200">
                <a:latin typeface="Times New Roman"/>
                <a:ea typeface="+mn-lt"/>
                <a:cs typeface="+mn-lt"/>
              </a:rPr>
              <a:t> là điểm thuộc vào miền xác định của biến ngẫu nhiên, sao cho:</a:t>
            </a:r>
            <a:endParaRPr lang="vi-VN">
              <a:latin typeface="Times New Roman"/>
              <a:cs typeface="Times New Roman"/>
            </a:endParaRPr>
          </a:p>
          <a:p>
            <a:pPr algn="ctr"/>
            <a:r>
              <a:rPr lang="vi-VN" sz="2200">
                <a:latin typeface="Times New Roman"/>
                <a:ea typeface="+mn-lt"/>
                <a:cs typeface="+mn-lt"/>
              </a:rPr>
              <a:t>Q(p) = </a:t>
            </a:r>
            <a:r>
              <a:rPr lang="vi-VN" sz="2200" err="1">
                <a:latin typeface="Times New Roman"/>
                <a:ea typeface="+mn-lt"/>
                <a:cs typeface="+mn-lt"/>
              </a:rPr>
              <a:t>inf</a:t>
            </a:r>
            <a:r>
              <a:rPr lang="vi-VN" sz="2200">
                <a:latin typeface="Times New Roman"/>
                <a:ea typeface="+mn-lt"/>
                <a:cs typeface="+mn-lt"/>
              </a:rPr>
              <a:t>{y ∈ R : p ≤ F(y)},</a:t>
            </a:r>
            <a:endParaRPr lang="vi-VN">
              <a:latin typeface="Times New Roman"/>
              <a:cs typeface="Segoe UI"/>
            </a:endParaRPr>
          </a:p>
          <a:p>
            <a:r>
              <a:rPr lang="vi-VN" sz="2200">
                <a:latin typeface="Times New Roman"/>
                <a:ea typeface="+mn-lt"/>
                <a:cs typeface="+mn-lt"/>
              </a:rPr>
              <a:t>với p ∈ (0, 1).</a:t>
            </a:r>
            <a:endParaRPr lang="vi-VN">
              <a:latin typeface="Times New Roman"/>
              <a:cs typeface="Times New Roman"/>
            </a:endParaRPr>
          </a:p>
          <a:p>
            <a:endParaRPr lang="vi-VN" sz="2200">
              <a:latin typeface="Times New Roman"/>
              <a:cs typeface="Segoe UI"/>
            </a:endParaRPr>
          </a:p>
        </p:txBody>
      </p:sp>
    </p:spTree>
    <p:extLst>
      <p:ext uri="{BB962C8B-B14F-4D97-AF65-F5344CB8AC3E}">
        <p14:creationId xmlns:p14="http://schemas.microsoft.com/office/powerpoint/2010/main" val="128089767"/>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8853"/>
            <a:ext cx="12192000" cy="985421"/>
          </a:xfrm>
          <a:solidFill>
            <a:schemeClr val="accent4">
              <a:lumMod val="40000"/>
              <a:lumOff val="60000"/>
            </a:schemeClr>
          </a:solidFill>
        </p:spPr>
        <p:txBody>
          <a:bodyPr/>
          <a:lstStyle/>
          <a:p>
            <a:br>
              <a:rPr lang="en-US">
                <a:solidFill>
                  <a:srgbClr val="000000"/>
                </a:solidFill>
                <a:latin typeface="Segoe UI Semibold"/>
                <a:cs typeface="Segoe UI Semibold"/>
              </a:rPr>
            </a:br>
            <a:br>
              <a:rPr lang="en-US">
                <a:solidFill>
                  <a:srgbClr val="000000"/>
                </a:solidFill>
                <a:latin typeface="Segoe UI Semibold"/>
                <a:cs typeface="Segoe UI Semibold"/>
              </a:rPr>
            </a:br>
            <a:br>
              <a:rPr lang="en-US">
                <a:latin typeface="Segoe UI Semibold"/>
                <a:cs typeface="Segoe UI Semibold"/>
              </a:rPr>
            </a:br>
            <a:r>
              <a:rPr lang="en-US">
                <a:solidFill>
                  <a:srgbClr val="C00000"/>
                </a:solidFill>
                <a:latin typeface="Segoe UI Semibold"/>
                <a:cs typeface="Segoe UI Semibold"/>
              </a:rPr>
              <a:t>BIỂU ĐỒ PHÂN PHỐI TÍCH LŨY</a:t>
            </a:r>
            <a:endParaRPr lang="en-US">
              <a:solidFill>
                <a:srgbClr val="000000"/>
              </a:solidFill>
              <a:latin typeface="Segoe UI Semibold"/>
              <a:cs typeface="Segoe UI Semibold"/>
            </a:endParaRPr>
          </a:p>
          <a:p>
            <a:endParaRPr lang="en-US">
              <a:solidFill>
                <a:srgbClr val="C00000"/>
              </a:solidFill>
            </a:endParaRPr>
          </a:p>
          <a:p>
            <a:endParaRPr lang="en-US">
              <a:solidFill>
                <a:srgbClr val="C00000"/>
              </a:solidFill>
              <a:latin typeface="Segoe UI Semibold"/>
              <a:cs typeface="Segoe UI Semibold"/>
            </a:endParaRPr>
          </a:p>
          <a:p>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srgbClr val="0074A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100" b="0" i="0" u="none" strike="noStrike" kern="1200" cap="none" spc="0" normalizeH="0" baseline="0" noProof="0">
              <a:ln>
                <a:noFill/>
              </a:ln>
              <a:solidFill>
                <a:srgbClr val="0074AF"/>
              </a:solidFill>
              <a:effectLst/>
              <a:uLnTx/>
              <a:uFillTx/>
              <a:latin typeface="Segoe UI"/>
              <a:ea typeface="+mn-ea"/>
              <a:cs typeface="+mn-cs"/>
            </a:endParaRPr>
          </a:p>
        </p:txBody>
      </p:sp>
      <p:sp>
        <p:nvSpPr>
          <p:cNvPr id="8" name="Flowchart: Process 7">
            <a:extLst>
              <a:ext uri="{FF2B5EF4-FFF2-40B4-BE49-F238E27FC236}">
                <a16:creationId xmlns:a16="http://schemas.microsoft.com/office/drawing/2014/main" id="{6BAC28D3-3083-4489-87D3-644045789FDF}"/>
              </a:ext>
            </a:extLst>
          </p:cNvPr>
          <p:cNvSpPr/>
          <p:nvPr/>
        </p:nvSpPr>
        <p:spPr>
          <a:xfrm>
            <a:off x="6019386" y="983317"/>
            <a:ext cx="5997452" cy="4454158"/>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342900" indent="-342900">
              <a:buFont typeface="+mj-lt"/>
              <a:buAutoNum type="arabicPeriod"/>
            </a:pPr>
            <a:r>
              <a:rPr lang="en-US" err="1">
                <a:solidFill>
                  <a:srgbClr val="FF0000"/>
                </a:solidFill>
                <a:latin typeface="Times New Roman"/>
                <a:cs typeface="Times New Roman"/>
              </a:rPr>
              <a:t>Tạo</a:t>
            </a:r>
            <a:r>
              <a:rPr lang="en-US">
                <a:solidFill>
                  <a:srgbClr val="FF0000"/>
                </a:solidFill>
                <a:latin typeface="Times New Roman"/>
                <a:cs typeface="Times New Roman"/>
              </a:rPr>
              <a:t> duplicate data.</a:t>
            </a:r>
          </a:p>
          <a:p>
            <a:pPr marL="342900" indent="-342900">
              <a:buFont typeface="+mj-lt"/>
              <a:buAutoNum type="arabicPeriod"/>
            </a:pPr>
            <a:r>
              <a:rPr lang="en-US">
                <a:solidFill>
                  <a:srgbClr val="FF0000"/>
                </a:solidFill>
                <a:latin typeface="Times New Roman"/>
                <a:cs typeface="Times New Roman"/>
              </a:rPr>
              <a:t>Trên dữ </a:t>
            </a:r>
            <a:r>
              <a:rPr lang="en-US" err="1">
                <a:solidFill>
                  <a:srgbClr val="FF0000"/>
                </a:solidFill>
                <a:latin typeface="Times New Roman"/>
                <a:cs typeface="Times New Roman"/>
              </a:rPr>
              <a:t>liệu</a:t>
            </a:r>
            <a:r>
              <a:rPr lang="en-US">
                <a:solidFill>
                  <a:srgbClr val="FF0000"/>
                </a:solidFill>
                <a:latin typeface="Times New Roman"/>
                <a:cs typeface="Times New Roman"/>
              </a:rPr>
              <a:t> mới, </a:t>
            </a:r>
            <a:r>
              <a:rPr lang="en-US" err="1">
                <a:solidFill>
                  <a:srgbClr val="FF0000"/>
                </a:solidFill>
                <a:latin typeface="Times New Roman"/>
                <a:cs typeface="Times New Roman"/>
              </a:rPr>
              <a:t>chọn</a:t>
            </a:r>
            <a:r>
              <a:rPr lang="en-US">
                <a:solidFill>
                  <a:srgbClr val="FF0000"/>
                </a:solidFill>
                <a:latin typeface="Times New Roman"/>
                <a:cs typeface="Times New Roman"/>
              </a:rPr>
              <a:t> </a:t>
            </a:r>
            <a:r>
              <a:rPr lang="en-US" err="1">
                <a:solidFill>
                  <a:srgbClr val="FF0000"/>
                </a:solidFill>
                <a:latin typeface="Times New Roman"/>
                <a:cs typeface="Times New Roman"/>
              </a:rPr>
              <a:t>cột</a:t>
            </a:r>
            <a:r>
              <a:rPr lang="en-US">
                <a:solidFill>
                  <a:srgbClr val="FF0000"/>
                </a:solidFill>
                <a:latin typeface="Times New Roman"/>
                <a:cs typeface="Times New Roman"/>
              </a:rPr>
              <a:t> dữ </a:t>
            </a:r>
            <a:r>
              <a:rPr lang="en-US" err="1">
                <a:solidFill>
                  <a:srgbClr val="FF0000"/>
                </a:solidFill>
                <a:latin typeface="Times New Roman"/>
                <a:cs typeface="Times New Roman"/>
              </a:rPr>
              <a:t>liệu</a:t>
            </a:r>
            <a:r>
              <a:rPr lang="en-US">
                <a:solidFill>
                  <a:srgbClr val="FF0000"/>
                </a:solidFill>
                <a:latin typeface="Times New Roman"/>
                <a:cs typeface="Times New Roman"/>
              </a:rPr>
              <a:t> muốn </a:t>
            </a:r>
            <a:r>
              <a:rPr lang="en-US" err="1">
                <a:solidFill>
                  <a:srgbClr val="FF0000"/>
                </a:solidFill>
                <a:latin typeface="Times New Roman"/>
                <a:cs typeface="Times New Roman"/>
              </a:rPr>
              <a:t>vẽ</a:t>
            </a:r>
            <a:r>
              <a:rPr lang="en-US">
                <a:solidFill>
                  <a:srgbClr val="FF0000"/>
                </a:solidFill>
                <a:latin typeface="Times New Roman"/>
                <a:cs typeface="Times New Roman"/>
              </a:rPr>
              <a:t> </a:t>
            </a:r>
            <a:r>
              <a:rPr lang="en-US" err="1">
                <a:solidFill>
                  <a:srgbClr val="FF0000"/>
                </a:solidFill>
                <a:latin typeface="Times New Roman"/>
                <a:cs typeface="Times New Roman"/>
              </a:rPr>
              <a:t>biểu</a:t>
            </a:r>
            <a:r>
              <a:rPr lang="en-US">
                <a:solidFill>
                  <a:srgbClr val="FF0000"/>
                </a:solidFill>
                <a:latin typeface="Times New Roman"/>
                <a:cs typeface="Times New Roman"/>
              </a:rPr>
              <a:t> đồ (Age) </a:t>
            </a:r>
            <a:r>
              <a:rPr lang="en-US">
                <a:solidFill>
                  <a:srgbClr val="FF0000"/>
                </a:solidFill>
                <a:latin typeface="Times New Roman"/>
                <a:cs typeface="Times New Roman"/>
                <a:sym typeface="Wingdings" panose="05000000000000000000" pitchFamily="2" charset="2"/>
              </a:rPr>
              <a:t> Sort </a:t>
            </a:r>
            <a:r>
              <a:rPr lang="en-US" err="1">
                <a:solidFill>
                  <a:srgbClr val="FF0000"/>
                </a:solidFill>
                <a:latin typeface="Times New Roman"/>
                <a:cs typeface="Times New Roman"/>
                <a:sym typeface="Wingdings" panose="05000000000000000000" pitchFamily="2" charset="2"/>
              </a:rPr>
              <a:t>tăng</a:t>
            </a:r>
            <a:r>
              <a:rPr lang="en-US">
                <a:solidFill>
                  <a:srgbClr val="FF0000"/>
                </a:solidFill>
                <a:latin typeface="Times New Roman"/>
                <a:cs typeface="Times New Roman"/>
                <a:sym typeface="Wingdings" panose="05000000000000000000" pitchFamily="2" charset="2"/>
              </a:rPr>
              <a:t> </a:t>
            </a:r>
            <a:r>
              <a:rPr lang="en-US" err="1">
                <a:solidFill>
                  <a:srgbClr val="FF0000"/>
                </a:solidFill>
                <a:latin typeface="Times New Roman"/>
                <a:cs typeface="Times New Roman"/>
                <a:sym typeface="Wingdings" panose="05000000000000000000" pitchFamily="2" charset="2"/>
              </a:rPr>
              <a:t>dần</a:t>
            </a:r>
            <a:r>
              <a:rPr lang="en-US">
                <a:solidFill>
                  <a:srgbClr val="FF0000"/>
                </a:solidFill>
                <a:latin typeface="Times New Roman"/>
                <a:cs typeface="Times New Roman"/>
                <a:sym typeface="Wingdings" panose="05000000000000000000" pitchFamily="2" charset="2"/>
              </a:rPr>
              <a:t>.</a:t>
            </a:r>
          </a:p>
          <a:p>
            <a:pPr marL="342900" indent="-342900">
              <a:buFont typeface="+mj-lt"/>
              <a:buAutoNum type="arabicPeriod"/>
            </a:pPr>
            <a:r>
              <a:rPr lang="en-US">
                <a:solidFill>
                  <a:srgbClr val="FF0000"/>
                </a:solidFill>
                <a:latin typeface="Times New Roman"/>
                <a:cs typeface="Times New Roman"/>
                <a:sym typeface="Wingdings" panose="05000000000000000000" pitchFamily="2" charset="2"/>
              </a:rPr>
              <a:t>Trong </a:t>
            </a:r>
            <a:r>
              <a:rPr lang="en-US" err="1">
                <a:solidFill>
                  <a:srgbClr val="FF0000"/>
                </a:solidFill>
                <a:latin typeface="Times New Roman"/>
                <a:cs typeface="Times New Roman"/>
                <a:sym typeface="Wingdings" panose="05000000000000000000" pitchFamily="2" charset="2"/>
              </a:rPr>
              <a:t>thẻ</a:t>
            </a:r>
            <a:r>
              <a:rPr lang="en-US">
                <a:solidFill>
                  <a:srgbClr val="FF0000"/>
                </a:solidFill>
                <a:latin typeface="Times New Roman"/>
                <a:cs typeface="Times New Roman"/>
                <a:sym typeface="Wingdings" panose="05000000000000000000" pitchFamily="2" charset="2"/>
              </a:rPr>
              <a:t> Add Column, </a:t>
            </a:r>
            <a:r>
              <a:rPr lang="en-US" err="1">
                <a:solidFill>
                  <a:srgbClr val="FF0000"/>
                </a:solidFill>
                <a:latin typeface="Times New Roman"/>
                <a:cs typeface="Times New Roman"/>
                <a:sym typeface="Wingdings" panose="05000000000000000000" pitchFamily="2" charset="2"/>
              </a:rPr>
              <a:t>chọn</a:t>
            </a:r>
            <a:r>
              <a:rPr lang="en-US">
                <a:solidFill>
                  <a:srgbClr val="FF0000"/>
                </a:solidFill>
                <a:latin typeface="Times New Roman"/>
                <a:cs typeface="Times New Roman"/>
                <a:sym typeface="Wingdings" panose="05000000000000000000" pitchFamily="2" charset="2"/>
              </a:rPr>
              <a:t> Index Column.</a:t>
            </a:r>
          </a:p>
          <a:p>
            <a:pPr lvl="1"/>
            <a:r>
              <a:rPr lang="en-US" err="1">
                <a:solidFill>
                  <a:srgbClr val="FF0000"/>
                </a:solidFill>
                <a:latin typeface="Times New Roman"/>
                <a:cs typeface="Times New Roman"/>
                <a:sym typeface="Wingdings" panose="05000000000000000000" pitchFamily="2" charset="2"/>
              </a:rPr>
              <a:t>Hiệu</a:t>
            </a:r>
            <a:r>
              <a:rPr lang="en-US">
                <a:solidFill>
                  <a:srgbClr val="FF0000"/>
                </a:solidFill>
                <a:latin typeface="Times New Roman"/>
                <a:cs typeface="Times New Roman"/>
                <a:sym typeface="Wingdings" panose="05000000000000000000" pitchFamily="2" charset="2"/>
              </a:rPr>
              <a:t> </a:t>
            </a:r>
            <a:r>
              <a:rPr lang="en-US" err="1">
                <a:solidFill>
                  <a:srgbClr val="FF0000"/>
                </a:solidFill>
                <a:latin typeface="Times New Roman"/>
                <a:cs typeface="Times New Roman"/>
                <a:sym typeface="Wingdings" panose="05000000000000000000" pitchFamily="2" charset="2"/>
              </a:rPr>
              <a:t>chỉnh</a:t>
            </a:r>
            <a:r>
              <a:rPr lang="en-US">
                <a:solidFill>
                  <a:srgbClr val="FF0000"/>
                </a:solidFill>
                <a:latin typeface="Times New Roman"/>
                <a:cs typeface="Times New Roman"/>
                <a:sym typeface="Wingdings" panose="05000000000000000000" pitchFamily="2" charset="2"/>
              </a:rPr>
              <a:t> </a:t>
            </a:r>
            <a:r>
              <a:rPr lang="en-US" err="1">
                <a:solidFill>
                  <a:srgbClr val="FF0000"/>
                </a:solidFill>
                <a:latin typeface="Times New Roman"/>
                <a:cs typeface="Times New Roman"/>
                <a:sym typeface="Wingdings" panose="05000000000000000000" pitchFamily="2" charset="2"/>
              </a:rPr>
              <a:t>đánh</a:t>
            </a:r>
            <a:r>
              <a:rPr lang="en-US">
                <a:solidFill>
                  <a:srgbClr val="FF0000"/>
                </a:solidFill>
                <a:latin typeface="Times New Roman"/>
                <a:cs typeface="Times New Roman"/>
                <a:sym typeface="Wingdings" panose="05000000000000000000" pitchFamily="2" charset="2"/>
              </a:rPr>
              <a:t> số </a:t>
            </a:r>
            <a:r>
              <a:rPr lang="en-US" err="1">
                <a:solidFill>
                  <a:srgbClr val="FF0000"/>
                </a:solidFill>
                <a:latin typeface="Times New Roman"/>
                <a:cs typeface="Times New Roman"/>
                <a:sym typeface="Wingdings" panose="05000000000000000000" pitchFamily="2" charset="2"/>
              </a:rPr>
              <a:t>bắt</a:t>
            </a:r>
            <a:r>
              <a:rPr lang="en-US">
                <a:solidFill>
                  <a:srgbClr val="FF0000"/>
                </a:solidFill>
                <a:latin typeface="Times New Roman"/>
                <a:cs typeface="Times New Roman"/>
                <a:sym typeface="Wingdings" panose="05000000000000000000" pitchFamily="2" charset="2"/>
              </a:rPr>
              <a:t> đầu từ 1 thay </a:t>
            </a:r>
            <a:r>
              <a:rPr lang="en-US" err="1">
                <a:solidFill>
                  <a:srgbClr val="FF0000"/>
                </a:solidFill>
                <a:latin typeface="Times New Roman"/>
                <a:cs typeface="Times New Roman"/>
                <a:sym typeface="Wingdings" panose="05000000000000000000" pitchFamily="2" charset="2"/>
              </a:rPr>
              <a:t>vì</a:t>
            </a:r>
            <a:r>
              <a:rPr lang="en-US">
                <a:solidFill>
                  <a:srgbClr val="FF0000"/>
                </a:solidFill>
                <a:latin typeface="Times New Roman"/>
                <a:cs typeface="Times New Roman"/>
                <a:sym typeface="Wingdings" panose="05000000000000000000" pitchFamily="2" charset="2"/>
              </a:rPr>
              <a:t> từ 0</a:t>
            </a:r>
          </a:p>
          <a:p>
            <a:pPr lvl="1"/>
            <a:endParaRPr lang="en-US">
              <a:solidFill>
                <a:srgbClr val="FF0000"/>
              </a:solidFill>
              <a:latin typeface="Times New Roman"/>
              <a:cs typeface="Times New Roman"/>
              <a:sym typeface="Wingdings" panose="05000000000000000000" pitchFamily="2" charset="2"/>
            </a:endParaRPr>
          </a:p>
          <a:p>
            <a:pPr lvl="1"/>
            <a:endParaRPr lang="en-US">
              <a:solidFill>
                <a:srgbClr val="FF0000"/>
              </a:solidFill>
              <a:latin typeface="Times New Roman"/>
              <a:cs typeface="Times New Roman"/>
              <a:sym typeface="Wingdings" panose="05000000000000000000" pitchFamily="2" charset="2"/>
            </a:endParaRPr>
          </a:p>
          <a:p>
            <a:pPr lvl="1"/>
            <a:endParaRPr lang="en-US">
              <a:solidFill>
                <a:srgbClr val="FF0000"/>
              </a:solidFill>
              <a:latin typeface="Times New Roman"/>
              <a:cs typeface="Times New Roman"/>
              <a:sym typeface="Wingdings" panose="05000000000000000000" pitchFamily="2" charset="2"/>
            </a:endParaRPr>
          </a:p>
          <a:p>
            <a:pPr lvl="1"/>
            <a:endParaRPr lang="en-US">
              <a:solidFill>
                <a:srgbClr val="FF0000"/>
              </a:solidFill>
              <a:latin typeface="Times New Roman"/>
              <a:cs typeface="Times New Roman"/>
              <a:sym typeface="Wingdings" panose="05000000000000000000" pitchFamily="2" charset="2"/>
            </a:endParaRPr>
          </a:p>
          <a:p>
            <a:pPr marL="342900" indent="-342900">
              <a:buFont typeface="+mj-lt"/>
              <a:buAutoNum type="arabicPeriod"/>
            </a:pPr>
            <a:r>
              <a:rPr lang="en-US">
                <a:solidFill>
                  <a:srgbClr val="FF0000"/>
                </a:solidFill>
                <a:latin typeface="Times New Roman"/>
                <a:cs typeface="Times New Roman"/>
                <a:sym typeface="Wingdings" panose="05000000000000000000" pitchFamily="2" charset="2"/>
              </a:rPr>
              <a:t>Trong </a:t>
            </a:r>
            <a:r>
              <a:rPr lang="en-US" err="1">
                <a:solidFill>
                  <a:srgbClr val="FF0000"/>
                </a:solidFill>
                <a:latin typeface="Times New Roman"/>
                <a:cs typeface="Times New Roman"/>
                <a:sym typeface="Wingdings" panose="05000000000000000000" pitchFamily="2" charset="2"/>
              </a:rPr>
              <a:t>thẻ</a:t>
            </a:r>
            <a:r>
              <a:rPr lang="en-US">
                <a:solidFill>
                  <a:srgbClr val="FF0000"/>
                </a:solidFill>
                <a:latin typeface="Times New Roman"/>
                <a:cs typeface="Times New Roman"/>
                <a:sym typeface="Wingdings" panose="05000000000000000000" pitchFamily="2" charset="2"/>
              </a:rPr>
              <a:t> Add Column, </a:t>
            </a:r>
            <a:r>
              <a:rPr lang="en-US" err="1">
                <a:solidFill>
                  <a:srgbClr val="FF0000"/>
                </a:solidFill>
                <a:latin typeface="Times New Roman"/>
                <a:cs typeface="Times New Roman"/>
                <a:sym typeface="Wingdings" panose="05000000000000000000" pitchFamily="2" charset="2"/>
              </a:rPr>
              <a:t>chọn</a:t>
            </a:r>
            <a:r>
              <a:rPr lang="en-US">
                <a:solidFill>
                  <a:srgbClr val="FF0000"/>
                </a:solidFill>
                <a:latin typeface="Times New Roman"/>
                <a:cs typeface="Times New Roman"/>
                <a:sym typeface="Wingdings" panose="05000000000000000000" pitchFamily="2" charset="2"/>
              </a:rPr>
              <a:t> Custom Colum  </a:t>
            </a:r>
            <a:r>
              <a:rPr lang="en-US" err="1">
                <a:solidFill>
                  <a:srgbClr val="FF0000"/>
                </a:solidFill>
                <a:latin typeface="Times New Roman"/>
                <a:cs typeface="Times New Roman"/>
                <a:sym typeface="Wingdings" panose="05000000000000000000" pitchFamily="2" charset="2"/>
              </a:rPr>
              <a:t>chọn</a:t>
            </a:r>
            <a:r>
              <a:rPr lang="en-US">
                <a:solidFill>
                  <a:srgbClr val="FF0000"/>
                </a:solidFill>
                <a:latin typeface="Times New Roman"/>
                <a:cs typeface="Times New Roman"/>
                <a:sym typeface="Wingdings" panose="05000000000000000000" pitchFamily="2" charset="2"/>
              </a:rPr>
              <a:t> Index (</a:t>
            </a:r>
            <a:r>
              <a:rPr lang="en-US" err="1">
                <a:solidFill>
                  <a:srgbClr val="FF0000"/>
                </a:solidFill>
                <a:latin typeface="Times New Roman"/>
                <a:cs typeface="Times New Roman"/>
                <a:sym typeface="Wingdings" panose="05000000000000000000" pitchFamily="2" charset="2"/>
              </a:rPr>
              <a:t>và</a:t>
            </a:r>
            <a:r>
              <a:rPr lang="en-US">
                <a:solidFill>
                  <a:srgbClr val="FF0000"/>
                </a:solidFill>
                <a:latin typeface="Times New Roman"/>
                <a:cs typeface="Times New Roman"/>
                <a:sym typeface="Wingdings" panose="05000000000000000000" pitchFamily="2" charset="2"/>
              </a:rPr>
              <a:t> </a:t>
            </a:r>
            <a:r>
              <a:rPr lang="en-US" err="1">
                <a:solidFill>
                  <a:srgbClr val="FF0000"/>
                </a:solidFill>
                <a:latin typeface="Times New Roman"/>
                <a:cs typeface="Times New Roman"/>
                <a:sym typeface="Wingdings" panose="05000000000000000000" pitchFamily="2" charset="2"/>
              </a:rPr>
              <a:t>bấm</a:t>
            </a:r>
            <a:r>
              <a:rPr lang="en-US">
                <a:solidFill>
                  <a:srgbClr val="FF0000"/>
                </a:solidFill>
                <a:latin typeface="Times New Roman"/>
                <a:cs typeface="Times New Roman"/>
                <a:sym typeface="Wingdings" panose="05000000000000000000" pitchFamily="2" charset="2"/>
              </a:rPr>
              <a:t> Insert)  </a:t>
            </a:r>
            <a:r>
              <a:rPr lang="en-US" err="1">
                <a:solidFill>
                  <a:srgbClr val="FF0000"/>
                </a:solidFill>
                <a:latin typeface="Times New Roman"/>
                <a:cs typeface="Times New Roman"/>
                <a:sym typeface="Wingdings" panose="05000000000000000000" pitchFamily="2" charset="2"/>
              </a:rPr>
              <a:t>thực</a:t>
            </a:r>
            <a:r>
              <a:rPr lang="en-US">
                <a:solidFill>
                  <a:srgbClr val="FF0000"/>
                </a:solidFill>
                <a:latin typeface="Times New Roman"/>
                <a:cs typeface="Times New Roman"/>
                <a:sym typeface="Wingdings" panose="05000000000000000000" pitchFamily="2" charset="2"/>
              </a:rPr>
              <a:t> </a:t>
            </a:r>
            <a:r>
              <a:rPr lang="en-US" err="1">
                <a:solidFill>
                  <a:srgbClr val="FF0000"/>
                </a:solidFill>
                <a:latin typeface="Times New Roman"/>
                <a:cs typeface="Times New Roman"/>
                <a:sym typeface="Wingdings" panose="05000000000000000000" pitchFamily="2" charset="2"/>
              </a:rPr>
              <a:t>hiện</a:t>
            </a:r>
            <a:r>
              <a:rPr lang="en-US">
                <a:solidFill>
                  <a:srgbClr val="FF0000"/>
                </a:solidFill>
                <a:latin typeface="Times New Roman"/>
                <a:cs typeface="Times New Roman"/>
                <a:sym typeface="Wingdings" panose="05000000000000000000" pitchFamily="2" charset="2"/>
              </a:rPr>
              <a:t> </a:t>
            </a:r>
            <a:r>
              <a:rPr lang="en-US" err="1">
                <a:solidFill>
                  <a:srgbClr val="FF0000"/>
                </a:solidFill>
                <a:latin typeface="Times New Roman"/>
                <a:cs typeface="Times New Roman"/>
                <a:sym typeface="Wingdings" panose="05000000000000000000" pitchFamily="2" charset="2"/>
              </a:rPr>
              <a:t>công</a:t>
            </a:r>
            <a:r>
              <a:rPr lang="en-US">
                <a:solidFill>
                  <a:srgbClr val="FF0000"/>
                </a:solidFill>
                <a:latin typeface="Times New Roman"/>
                <a:cs typeface="Times New Roman"/>
                <a:sym typeface="Wingdings" panose="05000000000000000000" pitchFamily="2" charset="2"/>
              </a:rPr>
              <a:t> thức Index/100, với 100 là số </a:t>
            </a:r>
            <a:r>
              <a:rPr lang="en-US" err="1">
                <a:solidFill>
                  <a:srgbClr val="FF0000"/>
                </a:solidFill>
                <a:latin typeface="Times New Roman"/>
                <a:cs typeface="Times New Roman"/>
                <a:sym typeface="Wingdings" panose="05000000000000000000" pitchFamily="2" charset="2"/>
              </a:rPr>
              <a:t>lượng</a:t>
            </a:r>
            <a:r>
              <a:rPr lang="en-US">
                <a:solidFill>
                  <a:srgbClr val="FF0000"/>
                </a:solidFill>
                <a:latin typeface="Times New Roman"/>
                <a:cs typeface="Times New Roman"/>
                <a:sym typeface="Wingdings" panose="05000000000000000000" pitchFamily="2" charset="2"/>
              </a:rPr>
              <a:t> </a:t>
            </a:r>
            <a:r>
              <a:rPr lang="en-US" err="1">
                <a:solidFill>
                  <a:srgbClr val="FF0000"/>
                </a:solidFill>
                <a:latin typeface="Times New Roman"/>
                <a:cs typeface="Times New Roman"/>
                <a:sym typeface="Wingdings" panose="05000000000000000000" pitchFamily="2" charset="2"/>
              </a:rPr>
              <a:t>quan</a:t>
            </a:r>
            <a:r>
              <a:rPr lang="en-US">
                <a:solidFill>
                  <a:srgbClr val="FF0000"/>
                </a:solidFill>
                <a:latin typeface="Times New Roman"/>
                <a:cs typeface="Times New Roman"/>
                <a:sym typeface="Wingdings" panose="05000000000000000000" pitchFamily="2" charset="2"/>
              </a:rPr>
              <a:t> </a:t>
            </a:r>
            <a:r>
              <a:rPr lang="en-US" err="1">
                <a:solidFill>
                  <a:srgbClr val="FF0000"/>
                </a:solidFill>
                <a:latin typeface="Times New Roman"/>
                <a:cs typeface="Times New Roman"/>
                <a:sym typeface="Wingdings" panose="05000000000000000000" pitchFamily="2" charset="2"/>
              </a:rPr>
              <a:t>sát</a:t>
            </a:r>
            <a:r>
              <a:rPr lang="en-US">
                <a:solidFill>
                  <a:srgbClr val="FF0000"/>
                </a:solidFill>
                <a:latin typeface="Times New Roman"/>
                <a:cs typeface="Times New Roman"/>
                <a:sym typeface="Wingdings" panose="05000000000000000000" pitchFamily="2" charset="2"/>
              </a:rPr>
              <a:t> (số </a:t>
            </a:r>
            <a:r>
              <a:rPr lang="en-US" err="1">
                <a:solidFill>
                  <a:srgbClr val="FF0000"/>
                </a:solidFill>
                <a:latin typeface="Times New Roman"/>
                <a:cs typeface="Times New Roman"/>
                <a:sym typeface="Wingdings" panose="05000000000000000000" pitchFamily="2" charset="2"/>
              </a:rPr>
              <a:t>dòng</a:t>
            </a:r>
            <a:r>
              <a:rPr lang="en-US">
                <a:solidFill>
                  <a:srgbClr val="FF0000"/>
                </a:solidFill>
                <a:latin typeface="Times New Roman"/>
                <a:cs typeface="Times New Roman"/>
                <a:sym typeface="Wingdings" panose="05000000000000000000" pitchFamily="2" charset="2"/>
              </a:rPr>
              <a:t>) trong dữ </a:t>
            </a:r>
            <a:r>
              <a:rPr lang="en-US" err="1">
                <a:solidFill>
                  <a:srgbClr val="FF0000"/>
                </a:solidFill>
                <a:latin typeface="Times New Roman"/>
                <a:cs typeface="Times New Roman"/>
                <a:sym typeface="Wingdings" panose="05000000000000000000" pitchFamily="2" charset="2"/>
              </a:rPr>
              <a:t>liệu</a:t>
            </a:r>
            <a:r>
              <a:rPr lang="en-US">
                <a:solidFill>
                  <a:srgbClr val="FF0000"/>
                </a:solidFill>
                <a:latin typeface="Times New Roman"/>
                <a:cs typeface="Times New Roman"/>
                <a:sym typeface="Wingdings" panose="05000000000000000000" pitchFamily="2" charset="2"/>
              </a:rPr>
              <a:t>.</a:t>
            </a:r>
          </a:p>
          <a:p>
            <a:pPr marL="342900" indent="-342900">
              <a:buFont typeface="+mj-lt"/>
              <a:buAutoNum type="arabicPeriod"/>
            </a:pPr>
            <a:r>
              <a:rPr lang="en-US" err="1">
                <a:solidFill>
                  <a:srgbClr val="FF0000"/>
                </a:solidFill>
                <a:latin typeface="Times New Roman"/>
                <a:cs typeface="Times New Roman"/>
                <a:sym typeface="Wingdings" panose="05000000000000000000" pitchFamily="2" charset="2"/>
              </a:rPr>
              <a:t>Đổi</a:t>
            </a:r>
            <a:r>
              <a:rPr lang="en-US">
                <a:solidFill>
                  <a:srgbClr val="FF0000"/>
                </a:solidFill>
                <a:latin typeface="Times New Roman"/>
                <a:cs typeface="Times New Roman"/>
                <a:sym typeface="Wingdings" panose="05000000000000000000" pitchFamily="2" charset="2"/>
              </a:rPr>
              <a:t> tên </a:t>
            </a:r>
            <a:r>
              <a:rPr lang="en-US" err="1">
                <a:solidFill>
                  <a:srgbClr val="FF0000"/>
                </a:solidFill>
                <a:latin typeface="Times New Roman"/>
                <a:cs typeface="Times New Roman"/>
                <a:sym typeface="Wingdings" panose="05000000000000000000" pitchFamily="2" charset="2"/>
              </a:rPr>
              <a:t>cột</a:t>
            </a:r>
            <a:r>
              <a:rPr lang="en-US">
                <a:solidFill>
                  <a:srgbClr val="FF0000"/>
                </a:solidFill>
                <a:latin typeface="Times New Roman"/>
                <a:cs typeface="Times New Roman"/>
                <a:sym typeface="Wingdings" panose="05000000000000000000" pitchFamily="2" charset="2"/>
              </a:rPr>
              <a:t> mới này </a:t>
            </a:r>
            <a:r>
              <a:rPr lang="en-US" err="1">
                <a:solidFill>
                  <a:srgbClr val="FF0000"/>
                </a:solidFill>
                <a:latin typeface="Times New Roman"/>
                <a:cs typeface="Times New Roman"/>
                <a:sym typeface="Wingdings" panose="05000000000000000000" pitchFamily="2" charset="2"/>
              </a:rPr>
              <a:t>thành</a:t>
            </a:r>
            <a:r>
              <a:rPr lang="en-US">
                <a:solidFill>
                  <a:srgbClr val="FF0000"/>
                </a:solidFill>
                <a:latin typeface="Times New Roman"/>
                <a:cs typeface="Times New Roman"/>
                <a:sym typeface="Wingdings" panose="05000000000000000000" pitchFamily="2" charset="2"/>
              </a:rPr>
              <a:t> “Cumulative Probability”.</a:t>
            </a:r>
          </a:p>
          <a:p>
            <a:pPr marL="342900" indent="-342900">
              <a:buFont typeface="+mj-lt"/>
              <a:buAutoNum type="arabicPeriod"/>
            </a:pPr>
            <a:r>
              <a:rPr lang="en-US" err="1">
                <a:solidFill>
                  <a:srgbClr val="FF0000"/>
                </a:solidFill>
                <a:latin typeface="Times New Roman"/>
                <a:cs typeface="Times New Roman"/>
                <a:sym typeface="Wingdings" panose="05000000000000000000" pitchFamily="2" charset="2"/>
              </a:rPr>
              <a:t>Chọn</a:t>
            </a:r>
            <a:r>
              <a:rPr lang="en-US">
                <a:solidFill>
                  <a:srgbClr val="FF0000"/>
                </a:solidFill>
                <a:latin typeface="Times New Roman"/>
                <a:cs typeface="Times New Roman"/>
                <a:sym typeface="Wingdings" panose="05000000000000000000" pitchFamily="2" charset="2"/>
              </a:rPr>
              <a:t> </a:t>
            </a:r>
            <a:r>
              <a:rPr lang="en-US" err="1">
                <a:solidFill>
                  <a:srgbClr val="FF0000"/>
                </a:solidFill>
                <a:latin typeface="Times New Roman"/>
                <a:cs typeface="Times New Roman"/>
                <a:sym typeface="Wingdings" panose="05000000000000000000" pitchFamily="2" charset="2"/>
              </a:rPr>
              <a:t>cột</a:t>
            </a:r>
            <a:r>
              <a:rPr lang="en-US">
                <a:solidFill>
                  <a:srgbClr val="FF0000"/>
                </a:solidFill>
                <a:latin typeface="Times New Roman"/>
                <a:cs typeface="Times New Roman"/>
                <a:sym typeface="Wingdings" panose="05000000000000000000" pitchFamily="2" charset="2"/>
              </a:rPr>
              <a:t> “Cumulative Probability”  Change Type  Decimal Number.</a:t>
            </a:r>
          </a:p>
          <a:p>
            <a:pPr marL="342900" indent="-342900">
              <a:buFont typeface="+mj-lt"/>
              <a:buAutoNum type="arabicPeriod"/>
            </a:pPr>
            <a:r>
              <a:rPr lang="en-US" err="1">
                <a:solidFill>
                  <a:srgbClr val="FF0000"/>
                </a:solidFill>
                <a:latin typeface="Times New Roman"/>
                <a:cs typeface="Times New Roman"/>
                <a:sym typeface="Wingdings" panose="05000000000000000000" pitchFamily="2" charset="2"/>
              </a:rPr>
              <a:t>Lưu</a:t>
            </a:r>
            <a:r>
              <a:rPr lang="en-US">
                <a:solidFill>
                  <a:srgbClr val="FF0000"/>
                </a:solidFill>
                <a:latin typeface="Times New Roman"/>
                <a:cs typeface="Times New Roman"/>
                <a:sym typeface="Wingdings" panose="05000000000000000000" pitchFamily="2" charset="2"/>
              </a:rPr>
              <a:t> dữ </a:t>
            </a:r>
            <a:r>
              <a:rPr lang="en-US" err="1">
                <a:solidFill>
                  <a:srgbClr val="FF0000"/>
                </a:solidFill>
                <a:latin typeface="Times New Roman"/>
                <a:cs typeface="Times New Roman"/>
                <a:sym typeface="Wingdings" panose="05000000000000000000" pitchFamily="2" charset="2"/>
              </a:rPr>
              <a:t>liệu</a:t>
            </a:r>
            <a:r>
              <a:rPr lang="en-US">
                <a:solidFill>
                  <a:srgbClr val="FF0000"/>
                </a:solidFill>
                <a:latin typeface="Times New Roman"/>
                <a:cs typeface="Times New Roman"/>
                <a:sym typeface="Wingdings" panose="05000000000000000000" pitchFamily="2" charset="2"/>
              </a:rPr>
              <a:t> </a:t>
            </a:r>
            <a:r>
              <a:rPr lang="en-US" err="1">
                <a:solidFill>
                  <a:srgbClr val="FF0000"/>
                </a:solidFill>
                <a:latin typeface="Times New Roman"/>
                <a:cs typeface="Times New Roman"/>
                <a:sym typeface="Wingdings" panose="05000000000000000000" pitchFamily="2" charset="2"/>
              </a:rPr>
              <a:t>và</a:t>
            </a:r>
            <a:r>
              <a:rPr lang="en-US">
                <a:solidFill>
                  <a:srgbClr val="FF0000"/>
                </a:solidFill>
                <a:latin typeface="Times New Roman"/>
                <a:cs typeface="Times New Roman"/>
                <a:sym typeface="Wingdings" panose="05000000000000000000" pitchFamily="2" charset="2"/>
              </a:rPr>
              <a:t> </a:t>
            </a:r>
            <a:r>
              <a:rPr lang="en-US" err="1">
                <a:solidFill>
                  <a:srgbClr val="FF0000"/>
                </a:solidFill>
                <a:latin typeface="Times New Roman"/>
                <a:cs typeface="Times New Roman"/>
                <a:sym typeface="Wingdings" panose="05000000000000000000" pitchFamily="2" charset="2"/>
              </a:rPr>
              <a:t>thực</a:t>
            </a:r>
            <a:r>
              <a:rPr lang="en-US">
                <a:solidFill>
                  <a:srgbClr val="FF0000"/>
                </a:solidFill>
                <a:latin typeface="Times New Roman"/>
                <a:cs typeface="Times New Roman"/>
                <a:sym typeface="Wingdings" panose="05000000000000000000" pitchFamily="2" charset="2"/>
              </a:rPr>
              <a:t> </a:t>
            </a:r>
            <a:r>
              <a:rPr lang="en-US" err="1">
                <a:solidFill>
                  <a:srgbClr val="FF0000"/>
                </a:solidFill>
                <a:latin typeface="Times New Roman"/>
                <a:cs typeface="Times New Roman"/>
                <a:sym typeface="Wingdings" panose="05000000000000000000" pitchFamily="2" charset="2"/>
              </a:rPr>
              <a:t>hiện</a:t>
            </a:r>
            <a:r>
              <a:rPr lang="en-US">
                <a:solidFill>
                  <a:srgbClr val="FF0000"/>
                </a:solidFill>
                <a:latin typeface="Times New Roman"/>
                <a:cs typeface="Times New Roman"/>
                <a:sym typeface="Wingdings" panose="05000000000000000000" pitchFamily="2" charset="2"/>
              </a:rPr>
              <a:t> </a:t>
            </a:r>
            <a:r>
              <a:rPr lang="en-US" err="1">
                <a:solidFill>
                  <a:srgbClr val="FF0000"/>
                </a:solidFill>
                <a:latin typeface="Times New Roman"/>
                <a:cs typeface="Times New Roman"/>
                <a:sym typeface="Wingdings" panose="05000000000000000000" pitchFamily="2" charset="2"/>
              </a:rPr>
              <a:t>vẽ</a:t>
            </a:r>
            <a:r>
              <a:rPr lang="en-US">
                <a:solidFill>
                  <a:srgbClr val="FF0000"/>
                </a:solidFill>
                <a:latin typeface="Times New Roman"/>
                <a:cs typeface="Times New Roman"/>
                <a:sym typeface="Wingdings" panose="05000000000000000000" pitchFamily="2" charset="2"/>
              </a:rPr>
              <a:t>.</a:t>
            </a:r>
          </a:p>
        </p:txBody>
      </p:sp>
      <p:sp>
        <p:nvSpPr>
          <p:cNvPr id="9" name="Flowchart: Process 8">
            <a:extLst>
              <a:ext uri="{FF2B5EF4-FFF2-40B4-BE49-F238E27FC236}">
                <a16:creationId xmlns:a16="http://schemas.microsoft.com/office/drawing/2014/main" id="{16D43CB6-DF07-4D3D-918C-3B7975831CDD}"/>
              </a:ext>
            </a:extLst>
          </p:cNvPr>
          <p:cNvSpPr/>
          <p:nvPr/>
        </p:nvSpPr>
        <p:spPr>
          <a:xfrm>
            <a:off x="3172920" y="1192990"/>
            <a:ext cx="1714399" cy="815721"/>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rgbClr val="FF0000"/>
                </a:solidFill>
                <a:latin typeface="Times New Roman"/>
                <a:cs typeface="Times New Roman"/>
              </a:rPr>
              <a:t>Transform Data</a:t>
            </a:r>
            <a:endParaRPr lang="vi-VN"/>
          </a:p>
        </p:txBody>
      </p:sp>
      <p:sp>
        <p:nvSpPr>
          <p:cNvPr id="12" name="Flowchart: Process 11">
            <a:extLst>
              <a:ext uri="{FF2B5EF4-FFF2-40B4-BE49-F238E27FC236}">
                <a16:creationId xmlns:a16="http://schemas.microsoft.com/office/drawing/2014/main" id="{9D6ED63E-C716-4D2C-B790-75BAD75B1DDC}"/>
              </a:ext>
            </a:extLst>
          </p:cNvPr>
          <p:cNvSpPr/>
          <p:nvPr/>
        </p:nvSpPr>
        <p:spPr>
          <a:xfrm>
            <a:off x="6019386" y="6006571"/>
            <a:ext cx="5773821" cy="761387"/>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err="1">
                <a:solidFill>
                  <a:srgbClr val="FF0000"/>
                </a:solidFill>
                <a:latin typeface="Times New Roman"/>
                <a:cs typeface="Times New Roman"/>
              </a:rPr>
              <a:t>Chọn</a:t>
            </a:r>
            <a:r>
              <a:rPr lang="en-US">
                <a:solidFill>
                  <a:srgbClr val="FF0000"/>
                </a:solidFill>
                <a:latin typeface="Times New Roman"/>
                <a:cs typeface="Times New Roman"/>
              </a:rPr>
              <a:t> Scatter Chart, </a:t>
            </a:r>
            <a:r>
              <a:rPr lang="en-US" err="1">
                <a:solidFill>
                  <a:srgbClr val="FF0000"/>
                </a:solidFill>
                <a:latin typeface="Times New Roman"/>
                <a:cs typeface="Times New Roman"/>
              </a:rPr>
              <a:t>kéo</a:t>
            </a:r>
            <a:r>
              <a:rPr lang="en-US">
                <a:solidFill>
                  <a:srgbClr val="FF0000"/>
                </a:solidFill>
                <a:latin typeface="Times New Roman" panose="02020603050405020304" pitchFamily="18" charset="0"/>
                <a:cs typeface="Times New Roman" panose="02020603050405020304" pitchFamily="18" charset="0"/>
              </a:rPr>
              <a:t> </a:t>
            </a:r>
            <a:r>
              <a:rPr lang="en-US">
                <a:solidFill>
                  <a:srgbClr val="FF0000"/>
                </a:solidFill>
                <a:latin typeface="Times New Roman" panose="02020603050405020304" pitchFamily="18" charset="0"/>
                <a:ea typeface="+mn-lt"/>
                <a:cs typeface="Times New Roman" panose="02020603050405020304" pitchFamily="18" charset="0"/>
              </a:rPr>
              <a:t>Cumulative Probability</a:t>
            </a:r>
            <a:r>
              <a:rPr lang="en-US">
                <a:solidFill>
                  <a:srgbClr val="FF0000"/>
                </a:solidFill>
                <a:latin typeface="Times New Roman" panose="02020603050405020304" pitchFamily="18" charset="0"/>
                <a:cs typeface="Times New Roman" panose="02020603050405020304" pitchFamily="18" charset="0"/>
              </a:rPr>
              <a:t> </a:t>
            </a:r>
            <a:r>
              <a:rPr lang="en-US">
                <a:solidFill>
                  <a:srgbClr val="FF0000"/>
                </a:solidFill>
                <a:latin typeface="Times New Roman"/>
                <a:cs typeface="Times New Roman"/>
              </a:rPr>
              <a:t>vào Y-axis </a:t>
            </a:r>
            <a:r>
              <a:rPr lang="en-US" err="1">
                <a:solidFill>
                  <a:srgbClr val="FF0000"/>
                </a:solidFill>
                <a:latin typeface="Times New Roman"/>
                <a:cs typeface="Times New Roman"/>
              </a:rPr>
              <a:t>và</a:t>
            </a:r>
            <a:r>
              <a:rPr lang="en-US">
                <a:solidFill>
                  <a:srgbClr val="FF0000"/>
                </a:solidFill>
                <a:latin typeface="Times New Roman"/>
                <a:cs typeface="Times New Roman"/>
              </a:rPr>
              <a:t> </a:t>
            </a:r>
            <a:r>
              <a:rPr lang="en-US" err="1">
                <a:solidFill>
                  <a:srgbClr val="FF0000"/>
                </a:solidFill>
                <a:latin typeface="Times New Roman"/>
                <a:cs typeface="Times New Roman"/>
              </a:rPr>
              <a:t>kéo</a:t>
            </a:r>
            <a:r>
              <a:rPr lang="en-US">
                <a:solidFill>
                  <a:srgbClr val="FF0000"/>
                </a:solidFill>
                <a:latin typeface="Times New Roman"/>
                <a:cs typeface="Times New Roman"/>
              </a:rPr>
              <a:t> Age vào X-Axis. </a:t>
            </a:r>
            <a:r>
              <a:rPr lang="en-US" err="1">
                <a:solidFill>
                  <a:srgbClr val="FF0000"/>
                </a:solidFill>
                <a:latin typeface="Times New Roman"/>
                <a:cs typeface="Times New Roman"/>
              </a:rPr>
              <a:t>Tại</a:t>
            </a:r>
            <a:r>
              <a:rPr lang="en-US">
                <a:solidFill>
                  <a:srgbClr val="FF0000"/>
                </a:solidFill>
                <a:latin typeface="Times New Roman"/>
                <a:cs typeface="Times New Roman"/>
              </a:rPr>
              <a:t> X-axis </a:t>
            </a:r>
            <a:r>
              <a:rPr lang="en-US" err="1">
                <a:solidFill>
                  <a:srgbClr val="FF0000"/>
                </a:solidFill>
                <a:latin typeface="Times New Roman"/>
                <a:cs typeface="Times New Roman"/>
              </a:rPr>
              <a:t>và</a:t>
            </a:r>
            <a:r>
              <a:rPr lang="en-US">
                <a:solidFill>
                  <a:srgbClr val="FF0000"/>
                </a:solidFill>
                <a:latin typeface="Times New Roman"/>
                <a:cs typeface="Times New Roman"/>
              </a:rPr>
              <a:t> Y-axis </a:t>
            </a:r>
            <a:r>
              <a:rPr lang="en-US" err="1">
                <a:solidFill>
                  <a:srgbClr val="FF0000"/>
                </a:solidFill>
                <a:latin typeface="Times New Roman"/>
                <a:cs typeface="Times New Roman"/>
              </a:rPr>
              <a:t>chọn</a:t>
            </a:r>
            <a:r>
              <a:rPr lang="en-US">
                <a:solidFill>
                  <a:srgbClr val="FF0000"/>
                </a:solidFill>
                <a:latin typeface="Times New Roman"/>
                <a:cs typeface="Times New Roman"/>
              </a:rPr>
              <a:t> “Don’t Summary”</a:t>
            </a:r>
            <a:endParaRPr lang="vi-VN"/>
          </a:p>
        </p:txBody>
      </p:sp>
      <p:sp>
        <p:nvSpPr>
          <p:cNvPr id="13" name="Flowchart: Process 12">
            <a:extLst>
              <a:ext uri="{FF2B5EF4-FFF2-40B4-BE49-F238E27FC236}">
                <a16:creationId xmlns:a16="http://schemas.microsoft.com/office/drawing/2014/main" id="{424B6FC2-7031-4AF3-9896-171701B1EFE7}"/>
              </a:ext>
            </a:extLst>
          </p:cNvPr>
          <p:cNvSpPr/>
          <p:nvPr/>
        </p:nvSpPr>
        <p:spPr>
          <a:xfrm>
            <a:off x="579956" y="1193990"/>
            <a:ext cx="1699381" cy="808366"/>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rgbClr val="FF0000"/>
                </a:solidFill>
                <a:latin typeface="Times New Roman"/>
                <a:cs typeface="Times New Roman"/>
              </a:rPr>
              <a:t>Import data age</a:t>
            </a:r>
          </a:p>
        </p:txBody>
      </p:sp>
      <p:sp>
        <p:nvSpPr>
          <p:cNvPr id="7" name="Arrow: Right 7">
            <a:extLst>
              <a:ext uri="{FF2B5EF4-FFF2-40B4-BE49-F238E27FC236}">
                <a16:creationId xmlns:a16="http://schemas.microsoft.com/office/drawing/2014/main" id="{DADE1835-EBD8-4CB7-8399-626B54AF85B9}"/>
              </a:ext>
            </a:extLst>
          </p:cNvPr>
          <p:cNvSpPr/>
          <p:nvPr/>
        </p:nvSpPr>
        <p:spPr>
          <a:xfrm>
            <a:off x="2481688" y="1325694"/>
            <a:ext cx="436099" cy="5328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0000"/>
              </a:solidFill>
            </a:endParaRPr>
          </a:p>
        </p:txBody>
      </p:sp>
      <p:sp>
        <p:nvSpPr>
          <p:cNvPr id="15" name="Arrow: Right 7">
            <a:extLst>
              <a:ext uri="{FF2B5EF4-FFF2-40B4-BE49-F238E27FC236}">
                <a16:creationId xmlns:a16="http://schemas.microsoft.com/office/drawing/2014/main" id="{DADE1835-EBD8-4CB7-8399-626B54AF85B9}"/>
              </a:ext>
            </a:extLst>
          </p:cNvPr>
          <p:cNvSpPr/>
          <p:nvPr/>
        </p:nvSpPr>
        <p:spPr>
          <a:xfrm>
            <a:off x="5171993" y="1334409"/>
            <a:ext cx="411058" cy="5328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0000"/>
              </a:solidFill>
            </a:endParaRPr>
          </a:p>
        </p:txBody>
      </p:sp>
      <p:sp>
        <p:nvSpPr>
          <p:cNvPr id="4" name="Arrow: Right 7">
            <a:extLst>
              <a:ext uri="{FF2B5EF4-FFF2-40B4-BE49-F238E27FC236}">
                <a16:creationId xmlns:a16="http://schemas.microsoft.com/office/drawing/2014/main" id="{38C6294F-A246-493E-9B42-C3219F93183B}"/>
              </a:ext>
            </a:extLst>
          </p:cNvPr>
          <p:cNvSpPr/>
          <p:nvPr/>
        </p:nvSpPr>
        <p:spPr>
          <a:xfrm rot="5400000">
            <a:off x="8746343" y="5448291"/>
            <a:ext cx="319904" cy="5328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0000"/>
              </a:solidFill>
            </a:endParaRPr>
          </a:p>
        </p:txBody>
      </p:sp>
      <p:pic>
        <p:nvPicPr>
          <p:cNvPr id="14" name="Picture 13">
            <a:extLst>
              <a:ext uri="{FF2B5EF4-FFF2-40B4-BE49-F238E27FC236}">
                <a16:creationId xmlns:a16="http://schemas.microsoft.com/office/drawing/2014/main" id="{7C89AFF4-BB01-C5A0-0F7C-FFEA25E87E9E}"/>
              </a:ext>
            </a:extLst>
          </p:cNvPr>
          <p:cNvPicPr>
            <a:picLocks noChangeAspect="1"/>
          </p:cNvPicPr>
          <p:nvPr/>
        </p:nvPicPr>
        <p:blipFill>
          <a:blip r:embed="rId2"/>
          <a:stretch>
            <a:fillRect/>
          </a:stretch>
        </p:blipFill>
        <p:spPr>
          <a:xfrm>
            <a:off x="6158454" y="2495992"/>
            <a:ext cx="5719316" cy="985421"/>
          </a:xfrm>
          <a:prstGeom prst="rect">
            <a:avLst/>
          </a:prstGeom>
        </p:spPr>
      </p:pic>
      <p:sp>
        <p:nvSpPr>
          <p:cNvPr id="16" name="Oval 15">
            <a:extLst>
              <a:ext uri="{FF2B5EF4-FFF2-40B4-BE49-F238E27FC236}">
                <a16:creationId xmlns:a16="http://schemas.microsoft.com/office/drawing/2014/main" id="{B6706D9D-9FB9-4985-BE0F-AD54FD2300CB}"/>
              </a:ext>
            </a:extLst>
          </p:cNvPr>
          <p:cNvSpPr/>
          <p:nvPr/>
        </p:nvSpPr>
        <p:spPr>
          <a:xfrm>
            <a:off x="10619232" y="2529681"/>
            <a:ext cx="146304" cy="188655"/>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8029D629-B72A-56C8-E87C-32A5E6540967}"/>
              </a:ext>
            </a:extLst>
          </p:cNvPr>
          <p:cNvPicPr>
            <a:picLocks noChangeAspect="1"/>
          </p:cNvPicPr>
          <p:nvPr/>
        </p:nvPicPr>
        <p:blipFill>
          <a:blip r:embed="rId3"/>
          <a:stretch>
            <a:fillRect/>
          </a:stretch>
        </p:blipFill>
        <p:spPr>
          <a:xfrm>
            <a:off x="607870" y="2446125"/>
            <a:ext cx="5130099" cy="3428559"/>
          </a:xfrm>
          <a:prstGeom prst="rect">
            <a:avLst/>
          </a:prstGeom>
        </p:spPr>
      </p:pic>
    </p:spTree>
    <p:extLst>
      <p:ext uri="{BB962C8B-B14F-4D97-AF65-F5344CB8AC3E}">
        <p14:creationId xmlns:p14="http://schemas.microsoft.com/office/powerpoint/2010/main" val="1984913459"/>
      </p:ext>
    </p:extLst>
  </p:cSld>
  <p:clrMapOvr>
    <a:masterClrMapping/>
  </p:clrMapOvr>
  <p:transition spd="slow">
    <p:push/>
  </p:transition>
</p:sld>
</file>

<file path=ppt/theme/theme1.xml><?xml version="1.0" encoding="utf-8"?>
<a:theme xmlns:a="http://schemas.openxmlformats.org/drawingml/2006/main" name="1_Smart Graphics Sampler Neal Creativ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917490_win32_fixed.potx" id="{1A272F58-4910-4504-BEF7-14093C13C061}" vid="{2BDA99AE-639D-43D7-9F05-5D5DC1199F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30</Slides>
  <Notes>3</Notes>
  <HiddenSlides>0</HiddenSlides>
  <ScaleCrop>false</ScaleCrop>
  <HeadingPairs>
    <vt:vector size="4" baseType="variant">
      <vt:variant>
        <vt:lpstr>Theme</vt:lpstr>
      </vt:variant>
      <vt:variant>
        <vt:i4>2</vt:i4>
      </vt:variant>
      <vt:variant>
        <vt:lpstr>Slide Titles</vt:lpstr>
      </vt:variant>
      <vt:variant>
        <vt:i4>30</vt:i4>
      </vt:variant>
    </vt:vector>
  </HeadingPairs>
  <TitlesOfParts>
    <vt:vector size="32" baseType="lpstr">
      <vt:lpstr>1_Smart Graphics Sampler Neal Creative</vt:lpstr>
      <vt:lpstr>Office Theme</vt:lpstr>
      <vt:lpstr>PowerPoint Presentation</vt:lpstr>
      <vt:lpstr>PowerPoint Presentation</vt:lpstr>
      <vt:lpstr>PowerPoint Presentation</vt:lpstr>
      <vt:lpstr>BIỂU ĐỒ HISTOGRAM</vt:lpstr>
      <vt:lpstr> BIỂU ĐỒ HISTOGRAM </vt:lpstr>
      <vt:lpstr> BIỂU ĐỒ HISTOGRAM </vt:lpstr>
      <vt:lpstr>PowerPoint Presentation</vt:lpstr>
      <vt:lpstr>PHÂN PHỐI TÍCH LŨY, PHÂN VỊ</vt:lpstr>
      <vt:lpstr>   BIỂU ĐỒ PHÂN PHỐI TÍCH LŨY   </vt:lpstr>
      <vt:lpstr>   BIỂU ĐỒ PHÂN PHỐI TÍCH LŨY   </vt:lpstr>
      <vt:lpstr>  QUANTILE-QUANTILE PLOTS  </vt:lpstr>
      <vt:lpstr>PowerPoint Presentation</vt:lpstr>
      <vt:lpstr>BOX PLOT</vt:lpstr>
      <vt:lpstr>BOX PLOT</vt:lpstr>
      <vt:lpstr>BOX PLOT</vt:lpstr>
      <vt:lpstr>BOX PLOT</vt:lpstr>
      <vt:lpstr>BOX PLOT</vt:lpstr>
      <vt:lpstr>VIOLIN PLOT</vt:lpstr>
      <vt:lpstr>VIOLIN PLOT</vt:lpstr>
      <vt:lpstr>VIOLIN PLOT</vt:lpstr>
      <vt:lpstr>VIOLIN PLOT</vt:lpstr>
      <vt:lpstr>VIOLIN PLOT</vt:lpstr>
      <vt:lpstr>VIOLIN + BOX PLOT</vt:lpstr>
      <vt:lpstr>VIOLIN + BOX PLOT</vt:lpstr>
      <vt:lpstr>VIOLIN + BOX PLOT</vt:lpstr>
      <vt:lpstr>RIDGELINE PLOT</vt:lpstr>
      <vt:lpstr>RIDGELINE PLOT</vt:lpstr>
      <vt:lpstr>RIDGELINE PLOT</vt:lpstr>
      <vt:lpstr>RIDGELINE PLOT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NGÔ THỊ NGỌC BÍCH</dc:creator>
  <cp:revision>1</cp:revision>
  <dcterms:created xsi:type="dcterms:W3CDTF">2024-09-17T05:01:18Z</dcterms:created>
  <dcterms:modified xsi:type="dcterms:W3CDTF">2024-10-27T12:42:58Z</dcterms:modified>
</cp:coreProperties>
</file>